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5176" autoAdjust="0"/>
  </p:normalViewPr>
  <p:slideViewPr>
    <p:cSldViewPr snapToGrid="0">
      <p:cViewPr varScale="1">
        <p:scale>
          <a:sx n="204" d="100"/>
          <a:sy n="204" d="100"/>
        </p:scale>
        <p:origin x="5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Easter egg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958d70db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958d70db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3596750"/>
            <a:ext cx="9088200" cy="161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0" y="3596750"/>
            <a:ext cx="9088200" cy="1613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66" dirty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966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250" dirty="0">
                <a:latin typeface="Consolas"/>
                <a:ea typeface="Consolas"/>
                <a:cs typeface="Consolas"/>
                <a:sym typeface="Consolas"/>
              </a:rPr>
              <a:t>HW</a:t>
            </a:r>
            <a:r>
              <a:rPr lang="en-US" altLang="zh-TW" sz="6250" dirty="0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zh-TW" sz="6250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altLang="zh-TW" sz="6250" dirty="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zh-TW" altLang="en-US" sz="625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TW" sz="6250" dirty="0">
                <a:latin typeface="Consolas"/>
                <a:ea typeface="Consolas"/>
                <a:cs typeface="Consolas"/>
                <a:sym typeface="Consolas"/>
              </a:rPr>
              <a:t>am Elon ma</a:t>
            </a:r>
            <a:endParaRPr sz="33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288809-5D04-400C-A14B-234E2CD7B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624" y="515001"/>
            <a:ext cx="3238952" cy="29436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D0B7FC0-FA9D-422E-8165-99651A2EC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683" y="5674"/>
            <a:ext cx="5538833" cy="3590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Assignment Requirement</a:t>
            </a:r>
            <a:r>
              <a:rPr lang="zh-TW" dirty="0"/>
              <a:t>: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6600" dirty="0"/>
              <a:t>Your program will</a:t>
            </a:r>
            <a:r>
              <a:rPr lang="zh-TW" sz="6600" dirty="0"/>
              <a:t> </a:t>
            </a:r>
            <a:r>
              <a:rPr lang="en-US" altLang="zh-TW" sz="6600" dirty="0"/>
              <a:t>compute how to gain profit as much as you can.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6600" dirty="0"/>
              <a:t>The input array contains the doge coin prices for each day, and in this task you need to select a day to buy the doge coin and another day to sell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6600" dirty="0"/>
              <a:t>( the input arrays will not be empty)</a:t>
            </a:r>
            <a:endParaRPr sz="6600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TW" sz="6600" dirty="0"/>
              <a:t>For example,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TW" sz="6600" dirty="0"/>
              <a:t>      </a:t>
            </a:r>
            <a:r>
              <a:rPr lang="zh-TW" sz="6600" dirty="0"/>
              <a:t>  1.Input: [</a:t>
            </a:r>
            <a:r>
              <a:rPr lang="en-US" altLang="zh-TW" sz="6600" dirty="0"/>
              <a:t>7,1,5,3,6</a:t>
            </a:r>
            <a:r>
              <a:rPr lang="zh-TW" sz="6600" dirty="0"/>
              <a:t>] , Output: </a:t>
            </a:r>
            <a:r>
              <a:rPr lang="en-US" altLang="zh-TW" sz="6600" dirty="0"/>
              <a:t>5</a:t>
            </a:r>
            <a:endParaRPr lang="en-US" sz="6600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TW" sz="6600" dirty="0"/>
              <a:t>        2.Input: [7,6,4,3,1] , Output: 0</a:t>
            </a:r>
            <a:endParaRPr lang="en-US" sz="6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6600" dirty="0"/>
              <a:t>Abstract class:</a:t>
            </a:r>
            <a:r>
              <a:rPr lang="zh-TW" dirty="0"/>
              <a:t>	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5B0E5A1-2CBA-404C-AF5C-7E9D33020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745" y="4057804"/>
            <a:ext cx="3934374" cy="7049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E09E04-19F0-4A13-90CF-CBD2ED00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25F92B-1B4F-42FB-BACC-62711F839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CFA0A08-0299-4FC9-9A7F-6AC39E8ED2EF}"/>
              </a:ext>
            </a:extLst>
          </p:cNvPr>
          <p:cNvGrpSpPr/>
          <p:nvPr/>
        </p:nvGrpSpPr>
        <p:grpSpPr>
          <a:xfrm>
            <a:off x="367148" y="1641231"/>
            <a:ext cx="8409704" cy="2438888"/>
            <a:chOff x="684628" y="1444378"/>
            <a:chExt cx="7774744" cy="225474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03552E0-CC63-42A9-AB57-74FC6F253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628" y="1444378"/>
              <a:ext cx="7774744" cy="2254744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C9C924-DA55-4E3E-9657-80D0F023A2E4}"/>
                </a:ext>
              </a:extLst>
            </p:cNvPr>
            <p:cNvSpPr/>
            <p:nvPr/>
          </p:nvSpPr>
          <p:spPr>
            <a:xfrm>
              <a:off x="1294228" y="2105465"/>
              <a:ext cx="1978855" cy="206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094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224607-FF60-42AB-AF36-CE366BC9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寄信規範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2D85A9-AB0E-46AA-9732-C936BECBB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請大家寄信時，</a:t>
            </a:r>
            <a:r>
              <a:rPr lang="zh-TW" altLang="en-US" i="0" dirty="0">
                <a:solidFill>
                  <a:srgbClr val="333333"/>
                </a:solidFill>
                <a:effectLst/>
                <a:latin typeface="Helvetica Neue"/>
              </a:rPr>
              <a:t>屬名自己的</a:t>
            </a:r>
            <a:r>
              <a:rPr lang="zh-TW" altLang="en-US" i="0" dirty="0">
                <a:solidFill>
                  <a:srgbClr val="C00000"/>
                </a:solidFill>
                <a:effectLst/>
                <a:latin typeface="Helvetica Neue"/>
              </a:rPr>
              <a:t>學號</a:t>
            </a:r>
            <a:r>
              <a:rPr lang="zh-TW" altLang="en-US" i="0" dirty="0">
                <a:solidFill>
                  <a:srgbClr val="333333"/>
                </a:solidFill>
                <a:effectLst/>
                <a:latin typeface="Helvetica Neue"/>
              </a:rPr>
              <a:t>及</a:t>
            </a:r>
            <a:r>
              <a:rPr lang="zh-TW" altLang="en-US" i="0" dirty="0">
                <a:solidFill>
                  <a:srgbClr val="C00000"/>
                </a:solidFill>
                <a:effectLst/>
                <a:latin typeface="Helvetica Neue"/>
              </a:rPr>
              <a:t>姓名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，方便助教幫大家處理問題。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673580A-C213-4019-86A5-15AFC03D51BD}"/>
              </a:ext>
            </a:extLst>
          </p:cNvPr>
          <p:cNvGrpSpPr/>
          <p:nvPr/>
        </p:nvGrpSpPr>
        <p:grpSpPr>
          <a:xfrm>
            <a:off x="1350498" y="1838295"/>
            <a:ext cx="6443004" cy="3072894"/>
            <a:chOff x="1350498" y="1838295"/>
            <a:chExt cx="6443004" cy="307289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49DFF3F-7822-4178-87A1-42D70825F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0498" y="1838295"/>
              <a:ext cx="6443004" cy="3072894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B2C0519-42F9-40B1-95CE-ED5145DBF585}"/>
                </a:ext>
              </a:extLst>
            </p:cNvPr>
            <p:cNvSpPr/>
            <p:nvPr/>
          </p:nvSpPr>
          <p:spPr>
            <a:xfrm>
              <a:off x="1871004" y="2510984"/>
              <a:ext cx="1978855" cy="206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503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0AC34-F44F-4CF2-9E52-A2D0D9A4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HW02 </a:t>
            </a:r>
            <a:r>
              <a:rPr lang="zh-TW" altLang="en-US" dirty="0"/>
              <a:t>延期一周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F42810-03E6-47D4-8355-BD9F83AC33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C00000"/>
                </a:solidFill>
              </a:rPr>
              <a:t>測資</a:t>
            </a:r>
            <a:r>
              <a:rPr lang="zh-TW" altLang="en-US" dirty="0">
                <a:solidFill>
                  <a:schemeClr val="tx1"/>
                </a:solidFill>
              </a:rPr>
              <a:t>全部是 </a:t>
            </a:r>
            <a:r>
              <a:rPr lang="en-US" altLang="zh-TW" dirty="0">
                <a:solidFill>
                  <a:srgbClr val="C00000"/>
                </a:solidFill>
              </a:rPr>
              <a:t>unique</a:t>
            </a:r>
            <a:r>
              <a:rPr lang="en-US" altLang="zh-TW" dirty="0">
                <a:solidFill>
                  <a:schemeClr val="tx1"/>
                </a:solidFill>
              </a:rPr>
              <a:t> integer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Deadline </a:t>
            </a:r>
            <a:r>
              <a:rPr lang="en-US" altLang="zh-TW" dirty="0">
                <a:solidFill>
                  <a:srgbClr val="C00000"/>
                </a:solidFill>
              </a:rPr>
              <a:t>3/27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5BCE7327-B46F-44C8-AA0B-024648AAD8D1}"/>
              </a:ext>
            </a:extLst>
          </p:cNvPr>
          <p:cNvGrpSpPr/>
          <p:nvPr/>
        </p:nvGrpSpPr>
        <p:grpSpPr>
          <a:xfrm>
            <a:off x="3601329" y="1937497"/>
            <a:ext cx="5444197" cy="3007959"/>
            <a:chOff x="1139483" y="1152475"/>
            <a:chExt cx="6865034" cy="379298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FAF52C1-9DF9-4DB8-BE0A-DC4A07486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9483" y="1152475"/>
              <a:ext cx="6865034" cy="2342030"/>
            </a:xfrm>
            <a:prstGeom prst="rect">
              <a:avLst/>
            </a:prstGeom>
            <a:solidFill>
              <a:srgbClr val="EEEEEE"/>
            </a:solidFill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99CCD30-C238-4862-AD0D-FCDF3FE2D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8463" y="3724277"/>
              <a:ext cx="4066125" cy="1221180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6433573-53C2-4935-933A-6000056D8C8D}"/>
              </a:ext>
            </a:extLst>
          </p:cNvPr>
          <p:cNvGrpSpPr/>
          <p:nvPr/>
        </p:nvGrpSpPr>
        <p:grpSpPr>
          <a:xfrm>
            <a:off x="4803234" y="4233864"/>
            <a:ext cx="101835" cy="164026"/>
            <a:chOff x="3640172" y="3977020"/>
            <a:chExt cx="3163902" cy="964189"/>
          </a:xfrm>
        </p:grpSpPr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12227A9B-ACE0-47A2-A9E0-E05285AF25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0172" y="3986071"/>
              <a:ext cx="3163902" cy="95513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857CBF7A-C815-4350-9BCF-0419053A8124}"/>
                </a:ext>
              </a:extLst>
            </p:cNvPr>
            <p:cNvCxnSpPr>
              <a:cxnSpLocks/>
            </p:cNvCxnSpPr>
            <p:nvPr/>
          </p:nvCxnSpPr>
          <p:spPr>
            <a:xfrm>
              <a:off x="3640172" y="3977020"/>
              <a:ext cx="3163902" cy="95513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BFC84D4-4AAD-4F39-AFD8-510FD069C24E}"/>
              </a:ext>
            </a:extLst>
          </p:cNvPr>
          <p:cNvCxnSpPr>
            <a:cxnSpLocks/>
          </p:cNvCxnSpPr>
          <p:nvPr/>
        </p:nvCxnSpPr>
        <p:spPr>
          <a:xfrm>
            <a:off x="4943051" y="4792394"/>
            <a:ext cx="5567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3408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136</Words>
  <Application>Microsoft Office PowerPoint</Application>
  <PresentationFormat>如螢幕大小 (16:9)</PresentationFormat>
  <Paragraphs>18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Helvetica Neue</vt:lpstr>
      <vt:lpstr>Arial</vt:lpstr>
      <vt:lpstr>Consolas</vt:lpstr>
      <vt:lpstr>Simple Light</vt:lpstr>
      <vt:lpstr>  HW3:I am Elon ma</vt:lpstr>
      <vt:lpstr>Assignment Requirement:</vt:lpstr>
      <vt:lpstr>PowerPoint 簡報</vt:lpstr>
      <vt:lpstr>寄信規範</vt:lpstr>
      <vt:lpstr>HW02 延期一周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HW4:One 0K Rock</dc:title>
  <cp:lastModifiedBy>sinsuan</cp:lastModifiedBy>
  <cp:revision>30</cp:revision>
  <dcterms:modified xsi:type="dcterms:W3CDTF">2024-03-20T05:05:12Z</dcterms:modified>
</cp:coreProperties>
</file>