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66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9970B-BB8E-4E68-9FC2-1DD5A8630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C1A967-7C55-476F-8246-166F7AD8D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4689CD-987C-41FE-B508-6E0E925E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9DA-1006-4622-B6E1-D2CC9DCDB399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4F759B-A7FB-409F-9235-F6BFFCA1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F43EE-BBFB-4AE3-B5DA-6DCF19BC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D4C-9E89-4ACC-9E93-916A79D8E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991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BE55BE-ED96-44F4-9232-BDFDB930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EB05BE-6303-4AF1-A510-4291E077A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29BB61-4F01-401B-82AB-0054B7EA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9DA-1006-4622-B6E1-D2CC9DCDB399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2235BD-FF1D-45BB-89CF-4E1704A2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EDB72E-12AD-4940-8453-A7E6CEBC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D4C-9E89-4ACC-9E93-916A79D8E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76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FB808A-ECAF-430E-A5A2-9734E4DFE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DEC1CF-6525-498A-BC5E-118640E7F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065E49-B84B-459D-8D09-8857457F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9DA-1006-4622-B6E1-D2CC9DCDB399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24CA1F-F980-4AAD-A5B7-B9817A43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D6FEC0-9C2B-4489-B1A6-2F754CD1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D4C-9E89-4ACC-9E93-916A79D8E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40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A8E5C-EAB7-4582-ABF2-59F07753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313DDF-A16D-4CA5-93CD-5263B937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7661EB-B201-4A07-857E-6EE93CF7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9DA-1006-4622-B6E1-D2CC9DCDB399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894179-50C2-4EEB-A3B4-BAA0FD76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95F212-7A09-4CAF-BE73-582815FB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D4C-9E89-4ACC-9E93-916A79D8E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30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51398-B5C8-4378-9763-FF38EAB42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1CBC7C-492F-4418-9E66-81ACA644D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B5067C-BC30-469B-A3BE-860BEE0D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9DA-1006-4622-B6E1-D2CC9DCDB399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F59E8A-EEC0-42F7-B8E5-5508CF72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0C0734-EDFD-49CC-AF22-3E3A3913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D4C-9E89-4ACC-9E93-916A79D8E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81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1C4F6-A7F3-422F-9B18-CBBD9AB6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8ED12C-413E-4F33-B04F-AF29A0E2E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A3DF3F-DE8E-43F2-B3C9-C3642A891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628A71-9F77-4A60-B4F2-7F078F42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9DA-1006-4622-B6E1-D2CC9DCDB399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FFB728-1091-4920-86B4-AF99B7E5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B15A4D-5651-49B6-A2CF-B36EDACD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D4C-9E89-4ACC-9E93-916A79D8E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75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C9956-DF5D-4CFF-A46F-F4D87E2C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F2A13D-684F-4410-8325-EF0392715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6560CD-648D-482D-98FA-92E866BC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C89D48-5F1D-457D-BA70-A3F48A531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55B7E41-7845-4A1E-B7B5-EF7BCE9B1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0B521E7-DEBF-4F5D-9D94-62E35552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9DA-1006-4622-B6E1-D2CC9DCDB399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CBF7D75-916A-46FD-959E-E6DD4B13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4F96CE-AE96-48ED-8289-EE9738CB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D4C-9E89-4ACC-9E93-916A79D8E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3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C0A65-EB90-4D4E-BC0F-F33EE6F5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967376F-313A-41B4-BEC3-AC6C3273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9DA-1006-4622-B6E1-D2CC9DCDB399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F65D16-DFFF-4052-B82C-A2F322A7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150146-EE40-4EA1-ADCC-1C7B53AB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D4C-9E89-4ACC-9E93-916A79D8E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47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A9E61E0-D4C2-43AC-BDE3-CFF6B58E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9DA-1006-4622-B6E1-D2CC9DCDB399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A213677-EA03-41CA-A28C-F6FF82CD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7467A6-D35D-4528-88AF-E0623A81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D4C-9E89-4ACC-9E93-916A79D8E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27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7B946-1DEB-4505-865E-0394ACD5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EA9EA0-7C3F-4A71-AF4C-20720BFAF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73E52A-EFC3-420E-9B02-695719330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262974-66D0-496E-8FA9-85BEE832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9DA-1006-4622-B6E1-D2CC9DCDB399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E70CE8-918F-4749-9483-E03C0530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67EB11-259C-4BA7-AA89-89FA5198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D4C-9E89-4ACC-9E93-916A79D8E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09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E7827-BEE0-4B88-9A09-BF44529A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8EE08A6-3809-47C1-BBAD-241A1A185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089C81-CF41-4BEA-ADED-7B6E1E83C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629566-6CC4-4C9A-ABC9-B7BDC299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99DA-1006-4622-B6E1-D2CC9DCDB399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751D75-FC8D-4F58-BEF1-C95343A2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2430B4-B836-4C84-BD8E-C393864D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5D4C-9E89-4ACC-9E93-916A79D8E1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82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0A61A61-2D61-4952-AB90-7F08A458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D80119-9FDB-41A6-B021-32E8B4406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878058-F9D9-4133-B581-9FF15B140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32D99DA-1006-4622-B6E1-D2CC9DCDB399}" type="datetimeFigureOut">
              <a:rPr lang="zh-TW" altLang="en-US" smtClean="0"/>
              <a:pPr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4E2F41-F0C4-4AFC-BDCF-E1AF57140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B9C71E-C4DB-4707-8D19-7322382B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2F65D4C-9E89-4ACC-9E93-916A79D8E11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77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7C798-8B16-455E-B7A6-A21198393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HW4: Language Model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8A8716-74C5-4CAC-8A58-D69156AB0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770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7C268-5AF9-4C8D-A1B5-4B707873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Requirement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1BEE70-28B2-4B96-BBF6-CE0E8F59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39" y="1690688"/>
            <a:ext cx="11250562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dirty="0"/>
              <a:t>Calculate the frequency of words appearing AFTER a keyword A[0] in a given article A[1], and return the most commonly occurring word.</a:t>
            </a:r>
          </a:p>
          <a:p>
            <a:pPr>
              <a:lnSpc>
                <a:spcPct val="100000"/>
              </a:lnSpc>
            </a:pPr>
            <a:r>
              <a:rPr lang="en-US" altLang="zh-TW" sz="2000" dirty="0"/>
              <a:t>Note that each word in A[1] is separated by a single space.</a:t>
            </a:r>
          </a:p>
          <a:p>
            <a:endParaRPr lang="en-US" altLang="zh-TW" sz="2000" dirty="0"/>
          </a:p>
          <a:p>
            <a:r>
              <a:rPr lang="en-US" altLang="zh-TW" sz="2000" dirty="0"/>
              <a:t>For example, </a:t>
            </a:r>
          </a:p>
          <a:p>
            <a:pPr lvl="1"/>
            <a:r>
              <a:rPr lang="en-US" altLang="zh-TW" dirty="0"/>
              <a:t>Input:</a:t>
            </a:r>
            <a:r>
              <a:rPr lang="zh-TW" altLang="en-US" dirty="0"/>
              <a:t> </a:t>
            </a:r>
            <a:r>
              <a:rPr lang="en-US" altLang="zh-TW" dirty="0"/>
              <a:t>[“</a:t>
            </a:r>
            <a:r>
              <a:rPr lang="zh-TW" altLang="en-US" b="1" dirty="0"/>
              <a:t>臺中市</a:t>
            </a:r>
            <a:r>
              <a:rPr lang="en-US" altLang="zh-TW" dirty="0"/>
              <a:t>”,“</a:t>
            </a:r>
            <a:r>
              <a:rPr lang="zh-TW" altLang="en-US" b="1" dirty="0"/>
              <a:t>臺中市 </a:t>
            </a:r>
            <a:r>
              <a:rPr lang="zh-TW" altLang="en-US" dirty="0">
                <a:solidFill>
                  <a:srgbClr val="FF0000"/>
                </a:solidFill>
              </a:rPr>
              <a:t>中華民國</a:t>
            </a:r>
            <a:r>
              <a:rPr lang="zh-TW" altLang="en-US" dirty="0"/>
              <a:t> 直轄市 中臺灣 </a:t>
            </a:r>
            <a:r>
              <a:rPr lang="zh-TW" altLang="en-US" b="1" dirty="0"/>
              <a:t>臺中市 </a:t>
            </a:r>
            <a:r>
              <a:rPr lang="zh-TW" altLang="en-US" dirty="0">
                <a:solidFill>
                  <a:srgbClr val="FF0000"/>
                </a:solidFill>
              </a:rPr>
              <a:t>中華民國</a:t>
            </a:r>
            <a:r>
              <a:rPr lang="zh-TW" altLang="en-US" dirty="0"/>
              <a:t> 臺灣</a:t>
            </a:r>
            <a:r>
              <a:rPr lang="en-US" altLang="zh-TW" dirty="0"/>
              <a:t>”]</a:t>
            </a:r>
          </a:p>
          <a:p>
            <a:pPr lvl="1"/>
            <a:r>
              <a:rPr lang="en-US" altLang="zh-TW" dirty="0"/>
              <a:t>Output: </a:t>
            </a:r>
            <a:r>
              <a:rPr lang="zh-TW" altLang="en-US" dirty="0">
                <a:solidFill>
                  <a:srgbClr val="FF0000"/>
                </a:solidFill>
              </a:rPr>
              <a:t>中華民國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Input: [“</a:t>
            </a:r>
            <a:r>
              <a:rPr lang="zh-TW" altLang="en-US" b="1" dirty="0"/>
              <a:t>柯文哲</a:t>
            </a:r>
            <a:r>
              <a:rPr lang="en-US" altLang="zh-TW" dirty="0"/>
              <a:t>”,“</a:t>
            </a:r>
            <a:r>
              <a:rPr lang="zh-TW" altLang="en-US" b="1" dirty="0"/>
              <a:t>柯文哲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FFC000"/>
                </a:solidFill>
              </a:rPr>
              <a:t>外科</a:t>
            </a:r>
            <a:r>
              <a:rPr lang="zh-TW" altLang="en-US" dirty="0"/>
              <a:t> 醫師 政治人物 </a:t>
            </a:r>
            <a:r>
              <a:rPr lang="zh-TW" altLang="en-US" b="1" dirty="0"/>
              <a:t>柯文哲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00B050"/>
                </a:solidFill>
              </a:rPr>
              <a:t>民眾黨</a:t>
            </a:r>
            <a:r>
              <a:rPr lang="zh-TW" altLang="en-US" dirty="0"/>
              <a:t> 主席 </a:t>
            </a:r>
            <a:r>
              <a:rPr lang="zh-TW" altLang="en-US" b="1" dirty="0"/>
              <a:t>柯文哲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00B050"/>
                </a:solidFill>
              </a:rPr>
              <a:t>民眾黨</a:t>
            </a:r>
            <a:r>
              <a:rPr lang="en-US" altLang="zh-TW" dirty="0"/>
              <a:t>”]</a:t>
            </a:r>
          </a:p>
          <a:p>
            <a:pPr lvl="1"/>
            <a:r>
              <a:rPr lang="en-US" altLang="zh-TW" dirty="0"/>
              <a:t>Output: </a:t>
            </a:r>
            <a:r>
              <a:rPr lang="zh-TW" altLang="en-US" dirty="0">
                <a:solidFill>
                  <a:srgbClr val="00B050"/>
                </a:solidFill>
              </a:rPr>
              <a:t>民眾黨</a:t>
            </a:r>
            <a:endParaRPr lang="en-US" altLang="zh-TW" dirty="0">
              <a:solidFill>
                <a:srgbClr val="00B050"/>
              </a:solidFill>
            </a:endParaRPr>
          </a:p>
          <a:p>
            <a:pPr lvl="1"/>
            <a:endParaRPr lang="en-US" altLang="zh-TW" dirty="0"/>
          </a:p>
          <a:p>
            <a:r>
              <a:rPr lang="en-US" altLang="zh-TW" sz="2000" dirty="0"/>
              <a:t>Abstract class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EE4818-232D-4C9D-AC59-D1DE48DD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66" y="5749821"/>
            <a:ext cx="523948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0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2FF28-3CCC-46F1-8565-BBA35009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0D0D0D"/>
                </a:solidFill>
                <a:effectLst/>
                <a:latin typeface="Söhne"/>
              </a:rPr>
              <a:t>Notes for Attention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AF27B7-611D-455B-A91A-D62211CD4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Deadline: 4/</a:t>
            </a:r>
            <a:r>
              <a:rPr lang="en-US" altLang="zh-TW" sz="2800" dirty="0">
                <a:solidFill>
                  <a:srgbClr val="FF0000"/>
                </a:solidFill>
              </a:rPr>
              <a:t>17</a:t>
            </a:r>
          </a:p>
          <a:p>
            <a:endParaRPr lang="zh-TW" altLang="en-US" sz="2800" dirty="0"/>
          </a:p>
          <a:p>
            <a:r>
              <a:rPr lang="en-US" altLang="zh-TW" sz="2800" dirty="0"/>
              <a:t>Spring vacation: 3/30~4/07</a:t>
            </a:r>
          </a:p>
          <a:p>
            <a:pPr lvl="1"/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No</a:t>
            </a:r>
            <a:r>
              <a:rPr lang="en-US" altLang="zh-TW" sz="2800" dirty="0"/>
              <a:t> email reply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286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111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Söhne</vt:lpstr>
      <vt:lpstr>微軟正黑體</vt:lpstr>
      <vt:lpstr>Arial</vt:lpstr>
      <vt:lpstr>Office 佈景主題</vt:lpstr>
      <vt:lpstr>HW4: Language Model</vt:lpstr>
      <vt:lpstr>Assignment Requirement</vt:lpstr>
      <vt:lpstr>Notes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語涵 施</dc:creator>
  <cp:lastModifiedBy>sinsuan</cp:lastModifiedBy>
  <cp:revision>39</cp:revision>
  <dcterms:created xsi:type="dcterms:W3CDTF">2024-03-26T10:37:53Z</dcterms:created>
  <dcterms:modified xsi:type="dcterms:W3CDTF">2024-03-26T18:35:24Z</dcterms:modified>
</cp:coreProperties>
</file>