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nsuan" initials="s" lastIdx="1" clrIdx="0">
    <p:extLst>
      <p:ext uri="{19B8F6BF-5375-455C-9EA6-DF929625EA0E}">
        <p15:presenceInfo xmlns:p15="http://schemas.microsoft.com/office/powerpoint/2012/main" userId="86f0dc4e6ae9d6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73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154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3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557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3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838199" y="1595058"/>
            <a:ext cx="10515600" cy="424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HW6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Sorting is all you need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lang="en-US" altLang="zh-TW" sz="20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altLang="zh-TW" sz="20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Due: 05/08</a:t>
            </a: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SzPts val="4400"/>
              <a:buNone/>
            </a:pPr>
            <a:endParaRPr lang="en-US" sz="20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buSzPts val="4400"/>
              <a:buNone/>
            </a:pPr>
            <a:endParaRPr lang="en-US" altLang="zh-TW" sz="2000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211A6-2BC6-434A-A780-13109E1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650375"/>
            <a:ext cx="6119650" cy="4351338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In this programming assignment, you will explore the efficiency and implementation of sorting algorithms. </a:t>
            </a:r>
          </a:p>
          <a:p>
            <a:endParaRPr lang="en-US" altLang="zh-TW" dirty="0">
              <a:solidFill>
                <a:srgbClr val="0D0D0D"/>
              </a:solidFill>
              <a:latin typeface="Söhne"/>
            </a:endParaRPr>
          </a:p>
          <a:p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Given a list containing N elements, your task is to sort it in the fastest time possible using any </a:t>
            </a:r>
            <a:r>
              <a:rPr lang="en-US" altLang="zh-TW" b="1" i="0" dirty="0">
                <a:solidFill>
                  <a:srgbClr val="C00000"/>
                </a:solidFill>
                <a:effectLst/>
                <a:latin typeface="Söhne"/>
              </a:rPr>
              <a:t>legal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 method.</a:t>
            </a:r>
            <a:br>
              <a:rPr lang="en-US" altLang="zh-TW" b="0" i="0" dirty="0">
                <a:solidFill>
                  <a:srgbClr val="ECECEC"/>
                </a:solidFill>
                <a:effectLst/>
                <a:latin typeface="KaTeX_Main"/>
              </a:rPr>
            </a:b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/ProgrammerHumor - USE MERGE SORT USE BUBBLE SORT USE SPAGHETTI SORT USE FROM JAVASCRIPT">
            <a:extLst>
              <a:ext uri="{FF2B5EF4-FFF2-40B4-BE49-F238E27FC236}">
                <a16:creationId xmlns:a16="http://schemas.microsoft.com/office/drawing/2014/main" id="{FBA7981D-FDE6-4264-987A-CFCA9373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18" y="1423043"/>
            <a:ext cx="3952101" cy="538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65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CFE3420-9932-4B57-BF81-A2A002E0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630" y="1554163"/>
            <a:ext cx="6012680" cy="516731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Description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211A6-2BC6-434A-A780-13109E1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650375"/>
            <a:ext cx="10579770" cy="435133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D0D0D"/>
                </a:solidFill>
                <a:latin typeface="Söhne"/>
              </a:rPr>
              <a:t>Example:</a:t>
            </a:r>
            <a:r>
              <a:rPr lang="zh-TW" altLang="en-US" dirty="0">
                <a:solidFill>
                  <a:srgbClr val="0D0D0D"/>
                </a:solidFill>
                <a:latin typeface="Söhne"/>
              </a:rPr>
              <a:t> </a:t>
            </a:r>
            <a:endParaRPr lang="en-US" altLang="zh-TW" dirty="0">
              <a:solidFill>
                <a:srgbClr val="0D0D0D"/>
              </a:solidFill>
              <a:latin typeface="Söhne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Söhne"/>
              </a:rPr>
              <a:t>[5,1,4,2,3]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→</a:t>
            </a:r>
            <a:r>
              <a:rPr lang="zh-TW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Söhne"/>
              </a:rPr>
              <a:t>[1,2,3,4,5]</a:t>
            </a:r>
          </a:p>
          <a:p>
            <a:r>
              <a:rPr lang="en-US" altLang="zh-TW" dirty="0">
                <a:solidFill>
                  <a:srgbClr val="FF0000"/>
                </a:solidFill>
                <a:latin typeface="Söhne"/>
              </a:rPr>
              <a:t>[2,1,1,3,2] </a:t>
            </a:r>
            <a:r>
              <a:rPr lang="zh-TW" altLang="en-US" dirty="0">
                <a:solidFill>
                  <a:schemeClr val="tx1"/>
                </a:solidFill>
                <a:latin typeface="Söhne"/>
              </a:rPr>
              <a:t>→</a:t>
            </a:r>
            <a:r>
              <a:rPr lang="zh-TW" altLang="en-US" dirty="0">
                <a:solidFill>
                  <a:srgbClr val="FF0000"/>
                </a:solidFill>
                <a:latin typeface="Söhne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Söhne"/>
              </a:rPr>
              <a:t>[1,1,2,2,3]</a:t>
            </a:r>
          </a:p>
          <a:p>
            <a:endParaRPr lang="en-US" altLang="zh-TW" dirty="0">
              <a:solidFill>
                <a:srgbClr val="FF0000"/>
              </a:solidFill>
              <a:latin typeface="Söhne"/>
            </a:endParaRPr>
          </a:p>
          <a:p>
            <a:endParaRPr lang="en-US" altLang="zh-TW" dirty="0">
              <a:solidFill>
                <a:srgbClr val="FF0000"/>
              </a:solidFill>
              <a:latin typeface="Söhne"/>
            </a:endParaRPr>
          </a:p>
          <a:p>
            <a:endParaRPr lang="en-US" altLang="zh-TW" dirty="0">
              <a:solidFill>
                <a:srgbClr val="FF0000"/>
              </a:solidFill>
              <a:latin typeface="Söhne"/>
            </a:endParaRPr>
          </a:p>
          <a:p>
            <a:endParaRPr lang="en-US" altLang="zh-TW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259C11A-5ECE-4EDA-9068-BE36E05F4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95" y="5784957"/>
            <a:ext cx="5809876" cy="9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8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Assignment deadline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211A6-2BC6-434A-A780-13109E1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650375"/>
            <a:ext cx="10579770" cy="4351338"/>
          </a:xfrm>
        </p:spPr>
        <p:txBody>
          <a:bodyPr>
            <a:normAutofit/>
          </a:bodyPr>
          <a:lstStyle/>
          <a:p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Assignment 5 is postponed to </a:t>
            </a:r>
            <a:r>
              <a:rPr lang="en-US" altLang="zh-TW" b="1" i="0" dirty="0">
                <a:solidFill>
                  <a:srgbClr val="C00000"/>
                </a:solidFill>
                <a:effectLst/>
                <a:latin typeface="Söhne"/>
              </a:rPr>
              <a:t>May 8th 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for submission.</a:t>
            </a:r>
          </a:p>
          <a:p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The submission deadline for Assignment 4 is also </a:t>
            </a:r>
            <a:r>
              <a:rPr lang="en-US" altLang="zh-TW" b="1" i="0" dirty="0">
                <a:solidFill>
                  <a:srgbClr val="C00000"/>
                </a:solidFill>
                <a:effectLst/>
                <a:latin typeface="Söhne"/>
              </a:rPr>
              <a:t>May 8th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114300" indent="0">
              <a:buNone/>
            </a:pPr>
            <a:endParaRPr lang="en-US" altLang="zh-TW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1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7B0F721-4B94-4A93-BB19-EBB933C8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D0D0D"/>
                </a:solidFill>
                <a:latin typeface="Söhne"/>
              </a:rPr>
              <a:t>Check Mid Exam Score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3211A6-2BC6-434A-A780-13109E145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8" y="1650375"/>
            <a:ext cx="10579770" cy="4351338"/>
          </a:xfrm>
        </p:spPr>
        <p:txBody>
          <a:bodyPr>
            <a:norm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/>
              </a:rPr>
              <a:t>理學大樓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720 (720 Science College Building)</a:t>
            </a:r>
            <a:endParaRPr lang="en-US" altLang="zh-TW" dirty="0">
              <a:solidFill>
                <a:srgbClr val="0D0D0D"/>
              </a:solidFill>
              <a:latin typeface="Söhne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5/1 Web.	12:00~17:00</a:t>
            </a:r>
            <a:endParaRPr lang="en-US" altLang="zh-TW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5/3 Fri.	12:00~17:00</a:t>
            </a:r>
          </a:p>
          <a:p>
            <a:pPr lvl="1"/>
            <a:r>
              <a:rPr lang="en-US" altLang="zh-TW" b="0" i="0" dirty="0">
                <a:solidFill>
                  <a:srgbClr val="333333"/>
                </a:solidFill>
                <a:effectLst/>
                <a:latin typeface="Helvetica Neue"/>
              </a:rPr>
              <a:t>5/6 Mon.	12:00~17:00</a:t>
            </a:r>
            <a:endParaRPr lang="en-US" altLang="zh-TW" dirty="0">
              <a:solidFill>
                <a:srgbClr val="FF0000"/>
              </a:solidFill>
              <a:latin typeface="Söhne"/>
            </a:endParaRPr>
          </a:p>
          <a:p>
            <a:endParaRPr lang="en-US" altLang="zh-TW" dirty="0">
              <a:solidFill>
                <a:srgbClr val="FF0000"/>
              </a:solidFill>
              <a:latin typeface="Söhne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F9FD7-32D8-419C-B80F-A1D156232E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cxnSp>
        <p:nvCxnSpPr>
          <p:cNvPr id="166" name="Google Shape;166;p25"/>
          <p:cNvCxnSpPr/>
          <p:nvPr/>
        </p:nvCxnSpPr>
        <p:spPr>
          <a:xfrm rot="10800000">
            <a:off x="633367" y="1388871"/>
            <a:ext cx="10925265" cy="0"/>
          </a:xfrm>
          <a:prstGeom prst="straightConnector1">
            <a:avLst/>
          </a:prstGeom>
          <a:noFill/>
          <a:ln w="1905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A04C89-98A7-44D8-81D0-5AA098F4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675" y="-129914"/>
            <a:ext cx="5044609" cy="187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122</Words>
  <Application>Microsoft Office PowerPoint</Application>
  <PresentationFormat>寬螢幕</PresentationFormat>
  <Paragraphs>30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Helvetica Neue</vt:lpstr>
      <vt:lpstr>KaTeX_Main</vt:lpstr>
      <vt:lpstr>Söhne</vt:lpstr>
      <vt:lpstr>微軟正黑體</vt:lpstr>
      <vt:lpstr>Arial</vt:lpstr>
      <vt:lpstr>Calibri</vt:lpstr>
      <vt:lpstr>Office 佈景主題</vt:lpstr>
      <vt:lpstr>PowerPoint 簡報</vt:lpstr>
      <vt:lpstr>Description</vt:lpstr>
      <vt:lpstr>Description</vt:lpstr>
      <vt:lpstr>Assignment deadline</vt:lpstr>
      <vt:lpstr>Check Mid Exam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ping</dc:creator>
  <cp:lastModifiedBy>sinsuan</cp:lastModifiedBy>
  <cp:revision>116</cp:revision>
  <dcterms:modified xsi:type="dcterms:W3CDTF">2024-05-01T04:44:44Z</dcterms:modified>
</cp:coreProperties>
</file>