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5"/>
  </p:notesMasterIdLst>
  <p:sldIdLst>
    <p:sldId id="308" r:id="rId2"/>
    <p:sldId id="257" r:id="rId3"/>
    <p:sldId id="264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CBA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154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82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838199" y="1595058"/>
            <a:ext cx="10515600" cy="42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lang="en-US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lang="en-US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HW</a:t>
            </a:r>
            <a:r>
              <a:rPr lang="en-US" altLang="zh-TW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lang="en-US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altLang="zh-TW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LSD: Longest Shortest Distance</a:t>
            </a:r>
            <a:endParaRPr lang="en-US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lang="en-US" altLang="zh-TW" sz="20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altLang="zh-TW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Due: 05/15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spcBef>
                <a:spcPts val="0"/>
              </a:spcBef>
              <a:buSzPts val="4400"/>
              <a:buNone/>
            </a:pP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spcBef>
                <a:spcPts val="0"/>
              </a:spcBef>
              <a:buSzPts val="4400"/>
              <a:buNone/>
            </a:pP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cxnSp>
        <p:nvCxnSpPr>
          <p:cNvPr id="166" name="Google Shape;166;p25"/>
          <p:cNvCxnSpPr/>
          <p:nvPr/>
        </p:nvCxnSpPr>
        <p:spPr>
          <a:xfrm rot="10800000">
            <a:off x="633367" y="1388871"/>
            <a:ext cx="10925265" cy="0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CA04C89-98A7-44D8-81D0-5AA098F4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5" y="-129914"/>
            <a:ext cx="5044609" cy="18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F9FD7-32D8-419C-B80F-A1D156232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63F0F7F-69DC-4DA2-BDC2-521AA658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6C390CBC-7F2F-499D-A8C1-0E5444E81E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199" y="1825625"/>
                <a:ext cx="11167997" cy="4351338"/>
              </a:xfrm>
            </p:spPr>
            <p:txBody>
              <a:bodyPr/>
              <a:lstStyle/>
              <a:p>
                <a:r>
                  <a:rPr lang="en-US" altLang="zh-TW" sz="2800" dirty="0">
                    <a:solidFill>
                      <a:schemeClr val="tx1"/>
                    </a:solidFill>
                  </a:rPr>
                  <a:t>Given an undirected graph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, find </a:t>
                </a:r>
                <a14:m>
                  <m:oMath xmlns:m="http://schemas.openxmlformats.org/officeDocument/2006/math">
                    <m:r>
                      <a:rPr lang="en-US" altLang="zh-TW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𝒎𝒂</m:t>
                    </m:r>
                    <m:sSub>
                      <m:sSubPr>
                        <m:ctrlPr>
                          <a:rPr lang="en-US" altLang="zh-TW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TW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zh-TW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TW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TW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TW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 denotes the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length of the shortest </a:t>
                </a:r>
                <a:r>
                  <a:rPr lang="en-US" altLang="zh-TW" sz="2800" dirty="0">
                    <a:solidFill>
                      <a:schemeClr val="tx1"/>
                    </a:solidFill>
                  </a:rPr>
                  <a:t>path between node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 and node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, for all possible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Your program will take a two-dimensional integer array as input.</a:t>
                </a:r>
              </a:p>
              <a:p>
                <a:pPr lvl="1"/>
                <a:r>
                  <a:rPr lang="en-US" altLang="zh-TW" sz="2800" dirty="0"/>
                  <a:t>Each element in the array represents an undirected edge</a:t>
                </a:r>
                <a:r>
                  <a:rPr lang="en-US" altLang="zh-TW" dirty="0"/>
                  <a:t>.</a:t>
                </a:r>
              </a:p>
              <a:p>
                <a:pPr marL="571500" lvl="1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Please return the </a:t>
                </a:r>
                <a:r>
                  <a:rPr lang="en-US" altLang="zh-TW" b="1" dirty="0">
                    <a:solidFill>
                      <a:srgbClr val="C00000"/>
                    </a:solidFill>
                  </a:rPr>
                  <a:t>length</a:t>
                </a:r>
                <a:r>
                  <a:rPr lang="en-US" altLang="zh-TW" dirty="0"/>
                  <a:t> of the longest shortest path in the given graph.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4" name="文字版面配置區 3">
                <a:extLst>
                  <a:ext uri="{FF2B5EF4-FFF2-40B4-BE49-F238E27FC236}">
                    <a16:creationId xmlns:a16="http://schemas.microsoft.com/office/drawing/2014/main" id="{6C390CBC-7F2F-499D-A8C1-0E5444E81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199" y="1825625"/>
                <a:ext cx="11167997" cy="4351338"/>
              </a:xfrm>
              <a:blipFill>
                <a:blip r:embed="rId3"/>
                <a:stretch>
                  <a:fillRect b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F9FD7-32D8-419C-B80F-A1D156232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166" name="Google Shape;166;p25"/>
          <p:cNvCxnSpPr/>
          <p:nvPr/>
        </p:nvCxnSpPr>
        <p:spPr>
          <a:xfrm rot="10800000">
            <a:off x="633367" y="1388871"/>
            <a:ext cx="10925265" cy="0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CA04C89-98A7-44D8-81D0-5AA098F4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5" y="-129914"/>
            <a:ext cx="5044609" cy="18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65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D053524-27C2-4E7C-B1BB-F22C2FA0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54DCD2-E3C2-4FEE-B779-52036F7FA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Input: [[0, 1], [0, 2], [0, 4], [1, 3], [1, 4], [2, 5], [6, 7]]</a:t>
            </a:r>
          </a:p>
          <a:p>
            <a:r>
              <a:rPr lang="en-US" altLang="zh-TW" dirty="0"/>
              <a:t>Output: 4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F9FD7-32D8-419C-B80F-A1D156232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cxnSp>
        <p:nvCxnSpPr>
          <p:cNvPr id="166" name="Google Shape;166;p25"/>
          <p:cNvCxnSpPr/>
          <p:nvPr/>
        </p:nvCxnSpPr>
        <p:spPr>
          <a:xfrm rot="10800000">
            <a:off x="633367" y="1388871"/>
            <a:ext cx="10925265" cy="0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CA04C89-98A7-44D8-81D0-5AA098F4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5" y="-129914"/>
            <a:ext cx="5044609" cy="18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oogle Shape;121;p3">
            <a:extLst>
              <a:ext uri="{FF2B5EF4-FFF2-40B4-BE49-F238E27FC236}">
                <a16:creationId xmlns:a16="http://schemas.microsoft.com/office/drawing/2014/main" id="{00457222-EF43-4F7E-AA44-C1949BCA055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775" y="4284904"/>
            <a:ext cx="36290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C9038EE-0255-4E3B-9648-85D8F4EE7C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3" r="43"/>
          <a:stretch/>
        </p:blipFill>
        <p:spPr>
          <a:xfrm>
            <a:off x="838200" y="4897676"/>
            <a:ext cx="5612636" cy="91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6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138</Words>
  <Application>Microsoft Office PowerPoint</Application>
  <PresentationFormat>寬螢幕</PresentationFormat>
  <Paragraphs>21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Cambria Math</vt:lpstr>
      <vt:lpstr>Office 佈景主題</vt:lpstr>
      <vt:lpstr>PowerPoint 簡報</vt:lpstr>
      <vt:lpstr>Description</vt:lpstr>
      <vt:lpstr>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ping</dc:creator>
  <cp:lastModifiedBy>sinsuan</cp:lastModifiedBy>
  <cp:revision>13</cp:revision>
  <dcterms:modified xsi:type="dcterms:W3CDTF">2024-05-08T04:56:01Z</dcterms:modified>
</cp:coreProperties>
</file>