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9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5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05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457" y="170906"/>
            <a:ext cx="9387251" cy="3486694"/>
          </a:xfr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72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THE FLOW CHATS</a:t>
            </a:r>
            <a:endParaRPr lang="en-US" sz="7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BY EKPODIKPO UYOHOINI RICHARD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COS102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COMPUTER SCIENCE STREAM 1</a:t>
            </a:r>
            <a:endParaRPr lang="en-US" sz="24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4075611" y="1750426"/>
            <a:ext cx="3618412" cy="696326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344085" y="2899957"/>
            <a:ext cx="4833262" cy="79683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" name="Flowchart: Terminator 10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1133" y="1836979"/>
            <a:ext cx="247381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INPUT P, R, 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6552" y="3004106"/>
            <a:ext cx="4720588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CALCULATE A = P.R.T/100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8644" y="434481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SIMPLE INTEREST</a:t>
            </a:r>
            <a:endParaRPr lang="en-US" sz="36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896885" y="1737362"/>
            <a:ext cx="3853543" cy="741575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291847" y="2899957"/>
            <a:ext cx="4898564" cy="82845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CALCULATE A  = P * (1 + R/n)^</a:t>
            </a:r>
            <a:r>
              <a:rPr lang="en-US" sz="2400" b="1" dirty="0" err="1" smtClean="0">
                <a:latin typeface="Arial Rounded MT Bold" panose="020F0704030504030204" pitchFamily="34" charset="0"/>
              </a:rPr>
              <a:t>nt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352" y="1834982"/>
            <a:ext cx="2504981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INPUT P, R, n, 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777" y="496037"/>
            <a:ext cx="4676280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COMPOUND INTEREST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687881" y="1724299"/>
            <a:ext cx="4110646" cy="741575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2220692" y="2899957"/>
            <a:ext cx="7262942" cy="82845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CALCULATE A  = PMT * [(1 + R/n)^(</a:t>
            </a:r>
            <a:r>
              <a:rPr lang="en-US" sz="2400" b="1" dirty="0" err="1" smtClean="0">
                <a:latin typeface="Arial Rounded MT Bold" panose="020F0704030504030204" pitchFamily="34" charset="0"/>
              </a:rPr>
              <a:t>nt</a:t>
            </a:r>
            <a:r>
              <a:rPr lang="en-US" sz="2400" b="1" dirty="0" smtClean="0">
                <a:latin typeface="Arial Rounded MT Bold" panose="020F0704030504030204" pitchFamily="34" charset="0"/>
              </a:rPr>
              <a:t>) – 1] / (R/n) 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7699" y="1834982"/>
            <a:ext cx="2878288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INPUT PMT, R, n, 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07685" y="466671"/>
            <a:ext cx="323838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ANNUITY PLAN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4480</TotalTime>
  <Words>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Arial Rounded MT Bold</vt:lpstr>
      <vt:lpstr>Century Gothic</vt:lpstr>
      <vt:lpstr>Wingdings 3</vt:lpstr>
      <vt:lpstr>Slice</vt:lpstr>
      <vt:lpstr>THE FLOW CHATS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Ekpodipo</dc:creator>
  <cp:lastModifiedBy>Ekpodipo</cp:lastModifiedBy>
  <cp:revision>20</cp:revision>
  <dcterms:created xsi:type="dcterms:W3CDTF">2025-03-10T14:43:59Z</dcterms:created>
  <dcterms:modified xsi:type="dcterms:W3CDTF">2025-03-13T17:24:42Z</dcterms:modified>
</cp:coreProperties>
</file>