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6F80-610F-49F2-AF07-205D4BA4E7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5309-1FAA-454E-97F8-BF2B2276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B5309-1FAA-454E-97F8-BF2B22761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69E-9004-40CB-8E91-5CD5560B3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9771-0D21-465A-8457-E3D152335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784A-C463-4CFF-A9B3-3D020A4E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A82C-443C-44BC-8F24-978E52AC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6FC4-2B43-4943-AC97-18A374C8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231E-7B2B-4BF5-B852-020EBDB2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432E-6D1E-413F-94E0-A20F3524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B9E1-8B59-45AA-9AAF-714D986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41BD-DD04-482A-8768-A069E170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1350-3E5F-41C6-B9A4-B206041E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DA97-E79F-4EA8-B063-60A4E8289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D874A-117C-48C5-B767-8658CB05A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595B-E66A-497F-BFC5-A8402228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C96C-A8CC-4163-B6E8-339AFCA0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03B0B-108C-40A3-9685-CB4956B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FFDF-C7E1-4AB4-A1BC-0BA550D6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0D7D-6F76-42C2-A6B1-3C720CB9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2D36-FF44-4A78-A1AE-B589E9DD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FB33-892A-426E-9F42-41E7AD8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9EE5-910B-4086-9C9D-49B3680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AE09-694A-4F81-A5D1-8BD418EB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6E79-EA98-40F9-8B0A-3E0E923B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DC8-1831-4EF7-BF51-A9EF6DD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00A0-EF9C-42DC-A926-F3C81A54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48E0-BFCA-4084-B900-EC1665E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7C3D-0FCF-4DAE-B36D-E6C0BFAE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BDE0-C32F-4909-A6C2-12E9D52E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BD12E-7F61-4509-B215-D7C8E16C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FD325-746B-40AA-ACCE-A458D6F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422C-4DB2-46D2-B51F-E5B5887A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9F60-D976-4CAD-A139-F252E03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9BE4-8615-4D2E-B882-43FF2B7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1C3A-BE97-4482-BB3E-EB347E94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3B44B-D2D5-4BB3-98A4-35FA0379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ECE0D-1C41-47DC-AB52-1366926CC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66E0-37D4-4F8B-ADF6-550A2E57D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CB1C-12BF-4047-A6E0-037F90E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A4EA0-1D30-4C52-99E9-BB4945BC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688F5-13E0-49C7-84D9-22B910FB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9FD-7870-4577-8AB2-BFB2B32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3DD62-B2AE-418C-B454-62AD3CA1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63C5A-62A2-4F8E-9067-8EAB3179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1295-5D0F-46F4-9D11-4AE13972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81382-E367-4820-AF86-74EAF0AF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3FEFF-C0B3-4A90-8279-6B096DF6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E524-0267-4C99-A49D-3086FB9F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C821-03AF-4C88-B4AD-B28BE1BA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EBFD-D390-436B-B61D-639AE95A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3129E-6687-4786-9D00-F66968CA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9AF19-F566-4988-A257-5A65BB69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A991-F481-48B0-B19E-17263176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75CBD-3DA0-41AE-8445-F9A44378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258A-158A-4E1D-9525-8E2F993C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9A36B-E8D3-43E2-A271-C4E3547D3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1190E-7D0D-47DE-8BF9-3B95DD44F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C45F-AE85-41F1-928F-2762D0F1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6A1F1-98D9-4A05-B8F1-49B5ED39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2978F-EB54-400F-A053-ABF152FE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8D6AC-B6B2-4BF4-B7C3-D6F4380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0DC6-FB0B-4A06-A88B-52161AF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7F25-36B6-4F08-BBB4-582F32C18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2F0E-7163-4F77-B3F0-2CC6E7CC4D3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E181-64F3-4231-8632-92A05FE66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F380-191F-4C79-AEDB-186AA1C3C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546D3-01D5-42BD-8DB3-D5B50221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9E2-2CBA-4008-A49F-5C23CE3A0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68" y="289351"/>
            <a:ext cx="8345864" cy="1376838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Looking for healthy adults to undergo a hand assessment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F0C34-D366-410E-8B36-9D98ACDC0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9697" y="1761767"/>
            <a:ext cx="3272605" cy="471655"/>
          </a:xfrm>
        </p:spPr>
        <p:txBody>
          <a:bodyPr>
            <a:normAutofit/>
          </a:bodyPr>
          <a:lstStyle/>
          <a:p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Please join our study!</a:t>
            </a:r>
          </a:p>
        </p:txBody>
      </p:sp>
      <p:pic>
        <p:nvPicPr>
          <p:cNvPr id="1026" name="Picture 2" descr="Electronic skin  free icon">
            <a:extLst>
              <a:ext uri="{FF2B5EF4-FFF2-40B4-BE49-F238E27FC236}">
                <a16:creationId xmlns:a16="http://schemas.microsoft.com/office/drawing/2014/main" id="{CB0517EB-816C-422D-BAB3-1CC0D57B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0" y="450130"/>
            <a:ext cx="1150070" cy="115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BA45D4-22EC-4B97-BC88-DFA68216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02735"/>
            <a:ext cx="1150070" cy="115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F98405E-A011-4C71-A3D6-FD4B05CC0CB8}"/>
              </a:ext>
            </a:extLst>
          </p:cNvPr>
          <p:cNvSpPr txBox="1">
            <a:spLocks/>
          </p:cNvSpPr>
          <p:nvPr/>
        </p:nvSpPr>
        <p:spPr>
          <a:xfrm>
            <a:off x="373928" y="2204351"/>
            <a:ext cx="11444140" cy="978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We need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health individuals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, between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20 to 65 years old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, to do a hand assessment test to acquire signals of the hand and forearm muscles. This data will be used to develop a myoelectric prosthetic hand, improving our understanding of its control algorithms. The study involves: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6518B22-7C01-4147-ADBE-00C20FFA474A}"/>
              </a:ext>
            </a:extLst>
          </p:cNvPr>
          <p:cNvSpPr txBox="1">
            <a:spLocks/>
          </p:cNvSpPr>
          <p:nvPr/>
        </p:nvSpPr>
        <p:spPr>
          <a:xfrm>
            <a:off x="2640069" y="3194170"/>
            <a:ext cx="8365155" cy="710943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EMG recording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Motion capture recording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Force sensor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Sensory feedback testing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FB2EA78-8AA6-4DA5-8AAE-52016B004EAF}"/>
              </a:ext>
            </a:extLst>
          </p:cNvPr>
          <p:cNvSpPr txBox="1">
            <a:spLocks/>
          </p:cNvSpPr>
          <p:nvPr/>
        </p:nvSpPr>
        <p:spPr>
          <a:xfrm>
            <a:off x="373928" y="3894609"/>
            <a:ext cx="11444140" cy="55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 study takes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 hours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during a single visit to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MEC 4-9 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at the University of Alberta. We are looking for individuals who: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97465AB-BB53-41E4-BF0A-7F25DA7BBC31}"/>
              </a:ext>
            </a:extLst>
          </p:cNvPr>
          <p:cNvSpPr txBox="1">
            <a:spLocks/>
          </p:cNvSpPr>
          <p:nvPr/>
        </p:nvSpPr>
        <p:spPr>
          <a:xfrm>
            <a:off x="2086577" y="4394867"/>
            <a:ext cx="8018837" cy="73028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Have no history of any inflammatory/infectious arthritis in the studied 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Have no allergic reactions to skin electrodes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4194B4-94DF-409B-95AF-29377EF41937}"/>
              </a:ext>
            </a:extLst>
          </p:cNvPr>
          <p:cNvSpPr txBox="1">
            <a:spLocks/>
          </p:cNvSpPr>
          <p:nvPr/>
        </p:nvSpPr>
        <p:spPr>
          <a:xfrm>
            <a:off x="3541742" y="5596095"/>
            <a:ext cx="5108505" cy="7302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Want to learn more? Please contact the PI!</a:t>
            </a:r>
          </a:p>
          <a:p>
            <a:r>
              <a:rPr lang="en-US" sz="20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hrouhani@ualberta.ca or 780-492-8344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49C2F-4E91-49D4-8B15-296464F22125}"/>
              </a:ext>
            </a:extLst>
          </p:cNvPr>
          <p:cNvGrpSpPr/>
          <p:nvPr/>
        </p:nvGrpSpPr>
        <p:grpSpPr>
          <a:xfrm>
            <a:off x="894233" y="5308388"/>
            <a:ext cx="2106625" cy="1305701"/>
            <a:chOff x="373928" y="5179792"/>
            <a:chExt cx="2106625" cy="1305701"/>
          </a:xfrm>
        </p:grpSpPr>
        <p:pic>
          <p:nvPicPr>
            <p:cNvPr id="1030" name="Picture 6" descr="University of Alberta – Logos Download">
              <a:extLst>
                <a:ext uri="{FF2B5EF4-FFF2-40B4-BE49-F238E27FC236}">
                  <a16:creationId xmlns:a16="http://schemas.microsoft.com/office/drawing/2014/main" id="{252A2B65-0DBF-4083-9424-0F6CD91FA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28" y="5179792"/>
              <a:ext cx="2106625" cy="49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nnouncing the Spinal Cord Rehab Innovation Challenge Winners - MaRS  Innovation Challenges">
              <a:extLst>
                <a:ext uri="{FF2B5EF4-FFF2-40B4-BE49-F238E27FC236}">
                  <a16:creationId xmlns:a16="http://schemas.microsoft.com/office/drawing/2014/main" id="{9EBB6DA2-A992-415C-8424-88A624C24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28" y="5755206"/>
              <a:ext cx="2106625" cy="730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BF50AA6-8BFE-4CB1-9379-EAAA5798DCA3}"/>
              </a:ext>
            </a:extLst>
          </p:cNvPr>
          <p:cNvSpPr txBox="1">
            <a:spLocks/>
          </p:cNvSpPr>
          <p:nvPr/>
        </p:nvSpPr>
        <p:spPr>
          <a:xfrm>
            <a:off x="9191134" y="5308389"/>
            <a:ext cx="2620652" cy="130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Study Name: Performance assessment of a myoelectric deep sensing hand prosthesis</a:t>
            </a:r>
          </a:p>
          <a:p>
            <a:pPr algn="l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PI: Dr. Hossein Rouhani</a:t>
            </a:r>
          </a:p>
          <a:p>
            <a:pPr algn="l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Ethics ID: Pro001xxxx</a:t>
            </a:r>
          </a:p>
          <a:p>
            <a:pPr algn="l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If you have concerns about this advertisement, please contact 780-492-8344</a:t>
            </a:r>
          </a:p>
        </p:txBody>
      </p:sp>
    </p:spTree>
    <p:extLst>
      <p:ext uri="{BB962C8B-B14F-4D97-AF65-F5344CB8AC3E}">
        <p14:creationId xmlns:p14="http://schemas.microsoft.com/office/powerpoint/2010/main" val="427075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Ming Std L</vt:lpstr>
      <vt:lpstr>Arial</vt:lpstr>
      <vt:lpstr>Calibri</vt:lpstr>
      <vt:lpstr>Calibri Light</vt:lpstr>
      <vt:lpstr>Office Theme</vt:lpstr>
      <vt:lpstr>Looking for healthy adults to undergo a hand assessment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Poster</dc:title>
  <dc:creator>leonardo torres cerdan</dc:creator>
  <cp:lastModifiedBy>leonardo torres cerdan</cp:lastModifiedBy>
  <cp:revision>7</cp:revision>
  <dcterms:created xsi:type="dcterms:W3CDTF">2022-03-28T21:15:53Z</dcterms:created>
  <dcterms:modified xsi:type="dcterms:W3CDTF">2022-04-13T17:50:18Z</dcterms:modified>
</cp:coreProperties>
</file>