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F2972-1D7D-4DD4-A169-25D6784B11D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C645E-586C-4EA8-91F3-A192B40C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9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CDC: Centers for Disease Control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24ABF-0C12-4BF0-A018-2F45AB32A4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4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1706-503B-43AF-9933-B751259F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B46B0-5EAC-4F74-BC34-AF439E48F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0BCB7-7E09-40A2-B00A-A6D6F932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F8B-9F3B-46A7-96C7-B3F6653CE89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7E41-AC0D-4256-BBF2-B6178B78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E9D9C-5B44-415E-9892-E057B48B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4F0-D8C9-4EBC-A0E6-56072C617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5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D9BA-9829-48AF-B7D8-88DC429C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9B7D3-C508-4A61-ADFC-AAA22D038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A686-89FF-4079-8FB6-3568BFDB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F8B-9F3B-46A7-96C7-B3F6653CE89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2BF59-2500-41F9-B52B-9783D542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921B3-B8B9-4B71-9A29-A826FCE3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4F0-D8C9-4EBC-A0E6-56072C617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4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3D32D-40A5-4E00-AF14-74AB79FD7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890BE-ECF8-4580-B59D-D69DDFEBB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A0F30-240B-4B17-836B-9D7D6864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F8B-9F3B-46A7-96C7-B3F6653CE89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7279-2B00-48B0-902C-C30B8472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4C4E-A76F-427D-B13F-C8C9675B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4F0-D8C9-4EBC-A0E6-56072C617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4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A8CD-7777-4D0A-8CAF-B817BC0B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4A86-36B8-442A-A3FD-2E67282C2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5B8F-65B2-4710-A0F0-BB74D247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F8B-9F3B-46A7-96C7-B3F6653CE89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A56EE-FC0A-4064-A026-0643EC15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C31B-E324-4BD4-9649-A712A210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4F0-D8C9-4EBC-A0E6-56072C617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826D-4AFA-461D-8358-0B01E1C3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55D93-25DE-462A-82FA-8C0B0C566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2FD45-9E62-4850-8CE6-D9B9A058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F8B-9F3B-46A7-96C7-B3F6653CE89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F283A-9130-4F5E-B446-3BDD3D80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DF761-302D-4AD0-991A-122B1BDF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4F0-D8C9-4EBC-A0E6-56072C617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0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E00D-B7E3-4B55-9903-244AD67A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1889-268E-4696-8EAB-3E91BE693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D4988-FB77-4A4B-839B-56B6235C0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6A189-BF9E-4B26-AB54-F20E84F7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F8B-9F3B-46A7-96C7-B3F6653CE89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47082-5EAB-413D-BF51-01221A6D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380E1-1E16-4D13-8E0B-46F06824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4F0-D8C9-4EBC-A0E6-56072C617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0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3236-FA22-481F-B720-0FC8592D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175FF-5383-441E-A82D-DB5B97C99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D48E9-5218-4534-8D98-DF9ADD7DE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28732-16EE-4137-9A9C-715E17248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64711-F8D6-4142-8C84-263CE1E7E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05545-573B-47DE-94FE-35D4942F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F8B-9F3B-46A7-96C7-B3F6653CE89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76D9F-600B-4C9D-89DA-88776479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3E9FF-2CC1-4EB6-BC91-45EB95A7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4F0-D8C9-4EBC-A0E6-56072C617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3DC9-C4A2-4BEC-9B91-5E4F797E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205B9-D6DB-4E26-97ED-12CDEFC7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F8B-9F3B-46A7-96C7-B3F6653CE89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4DB01-D6C3-4880-97A1-B534FD85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BC7B7-C9AA-4314-9B3B-D05ABDA4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4F0-D8C9-4EBC-A0E6-56072C617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4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A7052-AF2F-4386-B2AF-DC27A79B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F8B-9F3B-46A7-96C7-B3F6653CE89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F5D10-7792-4715-866D-937E0838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5291C-CA91-4173-B7F4-EBCDE75F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4F0-D8C9-4EBC-A0E6-56072C617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A912-249A-4488-AE6A-8177A927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2951-BD2E-4DFA-BF03-F2AC6AE19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EE7FB-DC25-43C0-B3E5-133D24155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6FD52-5D80-44D0-8B25-9A39E913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F8B-9F3B-46A7-96C7-B3F6653CE89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121E4-A2F1-4E9F-B774-73F47D85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CDB66-D618-4BC7-B3EE-E42932CD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4F0-D8C9-4EBC-A0E6-56072C617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AA67-8F95-450B-9F58-F7938696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793BC-38B0-44C9-B922-4167B9907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AC301-0A89-40E8-ADC4-E7C22850A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34A53-498C-4FA6-82E6-CB4BCB1B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5F8B-9F3B-46A7-96C7-B3F6653CE89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BE6EF-1DE8-4BC2-91E1-53FCA68C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5BE7-FB34-4572-8DD7-332AFE05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4F0-D8C9-4EBC-A0E6-56072C617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8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0DD1C-DC94-4676-B730-FEF45EB7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6B4FB-6598-4FB9-A464-074C04219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1342B-84E9-495F-B513-467752C23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B5F8B-9F3B-46A7-96C7-B3F6653CE89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88E8B-4679-45C2-90FD-84134C180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9D521-18ED-4BC7-8B51-E5944E34B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14F0-D8C9-4EBC-A0E6-56072C617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7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BD60-EC83-4B68-8F84-56BDE55AB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06" y="1854201"/>
            <a:ext cx="11157358" cy="165576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Flu Death Prediction</a:t>
            </a:r>
            <a:br>
              <a:rPr lang="en-US" sz="4800" b="1" dirty="0">
                <a:latin typeface="Arial Rounded MT Bold" panose="020F0704030504030204" pitchFamily="34" charset="0"/>
              </a:rPr>
            </a:br>
            <a:r>
              <a:rPr lang="en-US" sz="4800" b="1" dirty="0">
                <a:latin typeface="Arial Rounded MT Bold" panose="020F0704030504030204" pitchFamily="34" charset="0"/>
              </a:rPr>
              <a:t> with Vaccination Effect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294FB-E23E-4FD1-B043-646ECC1A5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5046"/>
            <a:ext cx="9144000" cy="1482754"/>
          </a:xfrm>
        </p:spPr>
        <p:txBody>
          <a:bodyPr/>
          <a:lstStyle/>
          <a:p>
            <a:r>
              <a:rPr lang="en-US" dirty="0"/>
              <a:t>Yunchao Yang</a:t>
            </a:r>
          </a:p>
        </p:txBody>
      </p:sp>
    </p:spTree>
    <p:extLst>
      <p:ext uri="{BB962C8B-B14F-4D97-AF65-F5344CB8AC3E}">
        <p14:creationId xmlns:p14="http://schemas.microsoft.com/office/powerpoint/2010/main" val="320430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B5D5-075E-47F5-8281-8A89066C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2013 Influenza H7N9 cases in China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CFD8-B024-4822-A2C3-A1CC2925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shiring.github.io/machine_learning/2016/11/27/flu_outcome_ML_post_files/figure-markdown_github/unnamed-chunk-14-1.png">
            <a:extLst>
              <a:ext uri="{FF2B5EF4-FFF2-40B4-BE49-F238E27FC236}">
                <a16:creationId xmlns:a16="http://schemas.microsoft.com/office/drawing/2014/main" id="{8D7B5E1D-E8FE-4149-BF9B-D8B55FEF5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004" y="1962352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hiring.github.io/machine_learning/2016/11/27/flu_outcome_ML_post_files/figure-markdown_github/unnamed-chunk-4-1.png">
            <a:extLst>
              <a:ext uri="{FF2B5EF4-FFF2-40B4-BE49-F238E27FC236}">
                <a16:creationId xmlns:a16="http://schemas.microsoft.com/office/drawing/2014/main" id="{66B9D503-5184-469A-899B-D6489A805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57" y="1825625"/>
            <a:ext cx="5691491" cy="379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9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Science: Why all the Excitement?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1B168B-89B1-DC47-90F1-28CE2F9126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93" y="1277676"/>
            <a:ext cx="5842000" cy="55168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7600" y="1524000"/>
            <a:ext cx="289714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Exciting new effective </a:t>
            </a:r>
          </a:p>
          <a:p>
            <a:r>
              <a:rPr lang="en-US" dirty="0"/>
              <a:t>applications of data analytics</a:t>
            </a:r>
          </a:p>
          <a:p>
            <a:endParaRPr lang="en-US" dirty="0"/>
          </a:p>
          <a:p>
            <a:r>
              <a:rPr lang="en-US" dirty="0"/>
              <a:t>e.g.,</a:t>
            </a:r>
          </a:p>
          <a:p>
            <a:r>
              <a:rPr lang="en-US" dirty="0"/>
              <a:t>Google Flu Trends:</a:t>
            </a:r>
          </a:p>
          <a:p>
            <a:endParaRPr lang="en-US" dirty="0"/>
          </a:p>
          <a:p>
            <a:r>
              <a:rPr lang="en-US" dirty="0"/>
              <a:t>Detecting outbreaks</a:t>
            </a:r>
          </a:p>
          <a:p>
            <a:r>
              <a:rPr lang="en-US" dirty="0"/>
              <a:t>two weeks ahead</a:t>
            </a:r>
          </a:p>
          <a:p>
            <a:r>
              <a:rPr lang="en-US" dirty="0"/>
              <a:t>of CDC data</a:t>
            </a:r>
          </a:p>
          <a:p>
            <a:endParaRPr lang="en-US" dirty="0"/>
          </a:p>
          <a:p>
            <a:r>
              <a:rPr lang="en-US" dirty="0"/>
              <a:t>New models are estimating</a:t>
            </a:r>
            <a:br>
              <a:rPr lang="en-US" dirty="0"/>
            </a:br>
            <a:r>
              <a:rPr lang="en-US" dirty="0"/>
              <a:t>which cities are most at risk</a:t>
            </a:r>
            <a:br>
              <a:rPr lang="en-US" dirty="0"/>
            </a:br>
            <a:r>
              <a:rPr lang="en-US" dirty="0"/>
              <a:t>for spread of the Ebola virus.</a:t>
            </a:r>
          </a:p>
          <a:p>
            <a:endParaRPr lang="en-US" dirty="0"/>
          </a:p>
          <a:p>
            <a:r>
              <a:rPr lang="en-US" dirty="0"/>
              <a:t>Prediction model is built on </a:t>
            </a:r>
          </a:p>
          <a:p>
            <a:r>
              <a:rPr lang="en-US" dirty="0"/>
              <a:t>Various data sources,</a:t>
            </a:r>
          </a:p>
          <a:p>
            <a:r>
              <a:rPr lang="en-US" dirty="0"/>
              <a:t>types and analysis.</a:t>
            </a:r>
          </a:p>
        </p:txBody>
      </p:sp>
    </p:spTree>
    <p:extLst>
      <p:ext uri="{BB962C8B-B14F-4D97-AF65-F5344CB8AC3E}">
        <p14:creationId xmlns:p14="http://schemas.microsoft.com/office/powerpoint/2010/main" val="144264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928E-0043-4C21-8969-5E55B9AF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 activity level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10540-42E7-47BC-8D1E-75A1053F269C}"/>
              </a:ext>
            </a:extLst>
          </p:cNvPr>
          <p:cNvSpPr txBox="1"/>
          <p:nvPr/>
        </p:nvSpPr>
        <p:spPr>
          <a:xfrm>
            <a:off x="1298222" y="2212622"/>
            <a:ext cx="696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LSTM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9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8016</TotalTime>
  <Words>59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Flu Death Prediction  with Vaccination Effect Evaluation</vt:lpstr>
      <vt:lpstr>2013 Influenza H7N9 cases in China</vt:lpstr>
      <vt:lpstr>Data Science: Why all the Excitement?</vt:lpstr>
      <vt:lpstr>Flu activity level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 Death Prediction Vaccination effect</dc:title>
  <dc:creator>Yang, Yunchao</dc:creator>
  <cp:lastModifiedBy>Yunchao Yang</cp:lastModifiedBy>
  <cp:revision>11</cp:revision>
  <dcterms:created xsi:type="dcterms:W3CDTF">2018-02-14T07:22:38Z</dcterms:created>
  <dcterms:modified xsi:type="dcterms:W3CDTF">2018-02-19T21:01:54Z</dcterms:modified>
</cp:coreProperties>
</file>