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ariharan%20Venkatesh\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layout/>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[employee_data.csv]Sheet1!$C$4:$C$5</c:f>
              <c:strCache>
                <c:ptCount val="1"/>
                <c:pt idx="0">
                  <c:v>2</c:v>
                </c:pt>
              </c:strCache>
            </c:strRef>
          </c:tx>
          <c:spPr>
            <a:solidFill>
              <a:schemeClr val="accent2"/>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[employee_data.csv]Sheet1!$D$4:$D$5</c:f>
              <c:strCache>
                <c:ptCount val="1"/>
                <c:pt idx="0">
                  <c:v>3</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[employee_data.csv]Sheet1!$E$4:$E$5</c:f>
              <c:strCache>
                <c:ptCount val="1"/>
                <c:pt idx="0">
                  <c:v>4</c:v>
                </c:pt>
              </c:strCache>
            </c:strRef>
          </c:tx>
          <c:spPr>
            <a:solidFill>
              <a:schemeClr val="accent4"/>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[employee_data.csv]Sheet1!$F$4:$F$5</c:f>
              <c:strCache>
                <c:ptCount val="1"/>
                <c:pt idx="0">
                  <c:v>5</c:v>
                </c:pt>
              </c:strCache>
            </c:strRef>
          </c:tx>
          <c:spPr>
            <a:solidFill>
              <a:schemeClr val="accent5"/>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7009746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t>STUDENT NAME: RICHARD SAMUEL</a:t>
            </a:r>
            <a:endParaRPr lang="en-US" sz="2400" dirty="0"/>
          </a:p>
          <a:p>
            <a:r>
              <a:rPr lang="en-US" sz="2400" dirty="0"/>
              <a:t>REGISTER NO: E74BF804BD7478E8DCF41369866ADAEC</a:t>
            </a:r>
            <a:endParaRPr lang="en-US" sz="2400" dirty="0"/>
          </a:p>
          <a:p>
            <a:r>
              <a:rPr lang="en-US" sz="2400" dirty="0"/>
              <a:t>DEPARTMENT: BCOM(GENERAL)</a:t>
            </a:r>
            <a:endParaRPr lang="en-US" sz="2400" dirty="0"/>
          </a:p>
          <a:p>
            <a:r>
              <a:rPr lang="en-US" sz="2400" dirty="0"/>
              <a:t>COLLEGE: DON BOSCO ARTS &amp; SCIENCE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581785" y="1724025"/>
            <a:ext cx="6013450" cy="2576195"/>
          </a:xfrm>
          <a:prstGeom prst="rect">
            <a:avLst/>
          </a:prstGeom>
          <a:noFill/>
        </p:spPr>
        <p:txBody>
          <a:bodyPr wrap="square" rtlCol="0">
            <a:noAutofit/>
          </a:bodyPr>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ontent Placeholder 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sz="2000" b="0" spc="1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p>
            <a:pPr marL="342900" indent="-342900">
              <a:buAutoNum type="arabicPeriod"/>
            </a:pPr>
            <a:r>
              <a:rPr lang="en-US" b="1"/>
              <a:t>Filter</a:t>
            </a:r>
            <a:r>
              <a:rPr lang="en-US" b="1"/>
              <a:t>ing: </a:t>
            </a:r>
            <a:r>
              <a:rPr lang="en-US"/>
              <a:t>To focus on targeted analysis, remove error reduction,customization etc.</a:t>
            </a:r>
            <a:endParaRPr lang="en-US"/>
          </a:p>
          <a:p>
            <a:pPr marL="342900" indent="-342900">
              <a:buAutoNum type="arabicPeriod"/>
            </a:pPr>
            <a:r>
              <a:rPr lang="en-US" b="1"/>
              <a:t>Conditional formatting:</a:t>
            </a:r>
            <a:r>
              <a:rPr lang="en-US"/>
              <a:t> To visual insights,quick analysis,error detection,focus on priorities.</a:t>
            </a:r>
            <a:endParaRPr lang="en-US"/>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endParaRPr lang="en-US" altLang="en-IN" sz="1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p>
            <a:r>
              <a:rPr lang="en-US" b="1"/>
              <a:t>Features and Functionality in my Dataset:</a:t>
            </a:r>
            <a:endParaRPr lang="en-US" b="1"/>
          </a:p>
          <a:p>
            <a:r>
              <a:rPr lang="en-US"/>
              <a:t>1. Data Summarization</a:t>
            </a:r>
            <a:endParaRPr lang="en-US"/>
          </a:p>
          <a:p>
            <a:r>
              <a:rPr lang="en-US"/>
              <a:t>2. Aggregation</a:t>
            </a:r>
            <a:endParaRPr lang="en-US"/>
          </a:p>
          <a:p>
            <a:r>
              <a:rPr lang="en-US"/>
              <a:t>3. Category Breakdown</a:t>
            </a:r>
            <a:endParaRPr lang="en-US"/>
          </a:p>
          <a:p>
            <a:r>
              <a:rPr lang="en-US"/>
              <a:t>4. Rating Distribution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2992</Words>
  <Application>WPS Presentation</Application>
  <PresentationFormat>Widescreen</PresentationFormat>
  <Paragraphs>100</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演示文稿</vt:lpstr>
      <vt:lpstr>RESULTS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HARIHARAN V</cp:lastModifiedBy>
  <cp:revision>14</cp:revision>
  <dcterms:created xsi:type="dcterms:W3CDTF">2024-03-29T15:07:00Z</dcterms:created>
  <dcterms:modified xsi:type="dcterms:W3CDTF">2024-10-24T01:23:00Z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C77206B193D84664BE1B68F791A51B20_13</vt:lpwstr>
  </property>
  <property fmtid="{D5CDD505-2E9C-101B-9397-08002B2CF9AE}" pid="5" name="KSOProductBuildVer">
    <vt:lpwstr>1033-12.2.0.18283</vt:lpwstr>
  </property>
</Properties>
</file>