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256" r:id="rId2"/>
    <p:sldId id="321" r:id="rId3"/>
    <p:sldId id="320" r:id="rId4"/>
    <p:sldId id="319" r:id="rId5"/>
    <p:sldId id="314" r:id="rId6"/>
    <p:sldId id="334" r:id="rId7"/>
    <p:sldId id="306" r:id="rId8"/>
    <p:sldId id="309" r:id="rId9"/>
    <p:sldId id="325" r:id="rId10"/>
    <p:sldId id="327" r:id="rId11"/>
    <p:sldId id="335" r:id="rId12"/>
    <p:sldId id="336" r:id="rId13"/>
    <p:sldId id="328" r:id="rId14"/>
    <p:sldId id="330" r:id="rId15"/>
    <p:sldId id="337" r:id="rId16"/>
    <p:sldId id="329" r:id="rId17"/>
    <p:sldId id="344" r:id="rId18"/>
    <p:sldId id="345" r:id="rId19"/>
    <p:sldId id="322" r:id="rId20"/>
    <p:sldId id="339" r:id="rId21"/>
    <p:sldId id="340" r:id="rId22"/>
    <p:sldId id="346" r:id="rId23"/>
    <p:sldId id="303" r:id="rId24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6"/>
      <p:bold r:id="rId27"/>
    </p:embeddedFont>
    <p:embeddedFont>
      <p:font typeface="Forum" panose="020B0604020202020204" charset="0"/>
      <p:regular r:id="rId28"/>
    </p:embeddedFont>
    <p:embeddedFont>
      <p:font typeface="Manrope" panose="020B0604020202020204" charset="0"/>
      <p:regular r:id="rId29"/>
      <p:bold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426ABF-7A65-4517-A3B8-27F5F26DAFDA}">
  <a:tblStyle styleId="{2F426ABF-7A65-4517-A3B8-27F5F26DAF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09D27C-5A22-4CD8-A89E-95E09FF8FA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5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vin Indra" userId="d0cb514fa130e385" providerId="LiveId" clId="{F3954704-818A-46BD-BDEF-938486E50B65}"/>
    <pc:docChg chg="custSel addSld delSld modSld">
      <pc:chgData name="Malvin Indra" userId="d0cb514fa130e385" providerId="LiveId" clId="{F3954704-818A-46BD-BDEF-938486E50B65}" dt="2025-07-17T12:44:47.617" v="97" actId="2696"/>
      <pc:docMkLst>
        <pc:docMk/>
      </pc:docMkLst>
      <pc:sldChg chg="addSp delSp modSp mod">
        <pc:chgData name="Malvin Indra" userId="d0cb514fa130e385" providerId="LiveId" clId="{F3954704-818A-46BD-BDEF-938486E50B65}" dt="2025-07-17T12:36:38.595" v="48" actId="1076"/>
        <pc:sldMkLst>
          <pc:docMk/>
          <pc:sldMk cId="741098529" sldId="322"/>
        </pc:sldMkLst>
        <pc:picChg chg="del">
          <ac:chgData name="Malvin Indra" userId="d0cb514fa130e385" providerId="LiveId" clId="{F3954704-818A-46BD-BDEF-938486E50B65}" dt="2025-07-17T12:36:17.865" v="0" actId="478"/>
          <ac:picMkLst>
            <pc:docMk/>
            <pc:sldMk cId="741098529" sldId="322"/>
            <ac:picMk id="3" creationId="{95985786-A2D2-CA6C-23D5-1530AF2584CD}"/>
          </ac:picMkLst>
        </pc:picChg>
        <pc:picChg chg="add mod">
          <ac:chgData name="Malvin Indra" userId="d0cb514fa130e385" providerId="LiveId" clId="{F3954704-818A-46BD-BDEF-938486E50B65}" dt="2025-07-17T12:36:38.595" v="48" actId="1076"/>
          <ac:picMkLst>
            <pc:docMk/>
            <pc:sldMk cId="741098529" sldId="322"/>
            <ac:picMk id="4" creationId="{6B538040-26E6-215C-0D8B-1266DC778C72}"/>
          </ac:picMkLst>
        </pc:picChg>
      </pc:sldChg>
      <pc:sldChg chg="del">
        <pc:chgData name="Malvin Indra" userId="d0cb514fa130e385" providerId="LiveId" clId="{F3954704-818A-46BD-BDEF-938486E50B65}" dt="2025-07-17T12:44:47.617" v="97" actId="2696"/>
        <pc:sldMkLst>
          <pc:docMk/>
          <pc:sldMk cId="1775962057" sldId="338"/>
        </pc:sldMkLst>
      </pc:sldChg>
      <pc:sldChg chg="addSp delSp modSp mod">
        <pc:chgData name="Malvin Indra" userId="d0cb514fa130e385" providerId="LiveId" clId="{F3954704-818A-46BD-BDEF-938486E50B65}" dt="2025-07-17T12:37:02.705" v="60" actId="1076"/>
        <pc:sldMkLst>
          <pc:docMk/>
          <pc:sldMk cId="1716339409" sldId="339"/>
        </pc:sldMkLst>
        <pc:picChg chg="add mod">
          <ac:chgData name="Malvin Indra" userId="d0cb514fa130e385" providerId="LiveId" clId="{F3954704-818A-46BD-BDEF-938486E50B65}" dt="2025-07-17T12:37:02.705" v="60" actId="1076"/>
          <ac:picMkLst>
            <pc:docMk/>
            <pc:sldMk cId="1716339409" sldId="339"/>
            <ac:picMk id="3" creationId="{288E3D13-6E03-F0D6-04BE-50AE2635D4F6}"/>
          </ac:picMkLst>
        </pc:picChg>
        <pc:picChg chg="del">
          <ac:chgData name="Malvin Indra" userId="d0cb514fa130e385" providerId="LiveId" clId="{F3954704-818A-46BD-BDEF-938486E50B65}" dt="2025-07-17T12:36:40.607" v="49" actId="478"/>
          <ac:picMkLst>
            <pc:docMk/>
            <pc:sldMk cId="1716339409" sldId="339"/>
            <ac:picMk id="4" creationId="{69AC0EBF-BA02-1022-85C5-91883CBEE3F9}"/>
          </ac:picMkLst>
        </pc:picChg>
      </pc:sldChg>
      <pc:sldChg chg="addSp delSp modSp mod">
        <pc:chgData name="Malvin Indra" userId="d0cb514fa130e385" providerId="LiveId" clId="{F3954704-818A-46BD-BDEF-938486E50B65}" dt="2025-07-17T12:37:22.969" v="73" actId="1076"/>
        <pc:sldMkLst>
          <pc:docMk/>
          <pc:sldMk cId="1163097827" sldId="340"/>
        </pc:sldMkLst>
        <pc:picChg chg="del">
          <ac:chgData name="Malvin Indra" userId="d0cb514fa130e385" providerId="LiveId" clId="{F3954704-818A-46BD-BDEF-938486E50B65}" dt="2025-07-17T12:37:15.876" v="63" actId="478"/>
          <ac:picMkLst>
            <pc:docMk/>
            <pc:sldMk cId="1163097827" sldId="340"/>
            <ac:picMk id="3" creationId="{A577230C-7893-AFB9-9940-F602182B78DC}"/>
          </ac:picMkLst>
        </pc:picChg>
        <pc:picChg chg="add mod">
          <ac:chgData name="Malvin Indra" userId="d0cb514fa130e385" providerId="LiveId" clId="{F3954704-818A-46BD-BDEF-938486E50B65}" dt="2025-07-17T12:37:22.969" v="73" actId="1076"/>
          <ac:picMkLst>
            <pc:docMk/>
            <pc:sldMk cId="1163097827" sldId="340"/>
            <ac:picMk id="4" creationId="{E01959AB-D8DC-ECFC-57AC-22537BE157DF}"/>
          </ac:picMkLst>
        </pc:picChg>
      </pc:sldChg>
      <pc:sldChg chg="addSp delSp modSp new mod">
        <pc:chgData name="Malvin Indra" userId="d0cb514fa130e385" providerId="LiveId" clId="{F3954704-818A-46BD-BDEF-938486E50B65}" dt="2025-07-17T12:38:06.208" v="96" actId="1076"/>
        <pc:sldMkLst>
          <pc:docMk/>
          <pc:sldMk cId="149738133" sldId="346"/>
        </pc:sldMkLst>
        <pc:spChg chg="mod">
          <ac:chgData name="Malvin Indra" userId="d0cb514fa130e385" providerId="LiveId" clId="{F3954704-818A-46BD-BDEF-938486E50B65}" dt="2025-07-17T12:37:35.190" v="75"/>
          <ac:spMkLst>
            <pc:docMk/>
            <pc:sldMk cId="149738133" sldId="346"/>
            <ac:spMk id="2" creationId="{A27761DF-CACC-6C6D-F2AB-77C6F56400F4}"/>
          </ac:spMkLst>
        </pc:spChg>
        <pc:spChg chg="del">
          <ac:chgData name="Malvin Indra" userId="d0cb514fa130e385" providerId="LiveId" clId="{F3954704-818A-46BD-BDEF-938486E50B65}" dt="2025-07-17T12:37:38.336" v="76" actId="478"/>
          <ac:spMkLst>
            <pc:docMk/>
            <pc:sldMk cId="149738133" sldId="346"/>
            <ac:spMk id="3" creationId="{9D55FC92-9DC4-90FA-CB29-52BE6B5DD2FA}"/>
          </ac:spMkLst>
        </pc:spChg>
        <pc:picChg chg="add mod">
          <ac:chgData name="Malvin Indra" userId="d0cb514fa130e385" providerId="LiveId" clId="{F3954704-818A-46BD-BDEF-938486E50B65}" dt="2025-07-17T12:38:06.208" v="96" actId="1076"/>
          <ac:picMkLst>
            <pc:docMk/>
            <pc:sldMk cId="149738133" sldId="346"/>
            <ac:picMk id="4" creationId="{9F456FC9-2EB0-34F4-B62F-143AF78397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5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78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241C09E5-4B8D-62C4-EB90-30946AD85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f9e629ec3_0_0:notes">
            <a:extLst>
              <a:ext uri="{FF2B5EF4-FFF2-40B4-BE49-F238E27FC236}">
                <a16:creationId xmlns:a16="http://schemas.microsoft.com/office/drawing/2014/main" id="{56A6B52D-2137-9926-3DA4-949B463A92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f9e629ec3_0_0:notes">
            <a:extLst>
              <a:ext uri="{FF2B5EF4-FFF2-40B4-BE49-F238E27FC236}">
                <a16:creationId xmlns:a16="http://schemas.microsoft.com/office/drawing/2014/main" id="{C08DDA11-50EA-EF62-17F6-4A085CD3A7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50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5BD5BACB-4F80-9F20-9794-C0AAB6EFE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f9e629ec3_0_0:notes">
            <a:extLst>
              <a:ext uri="{FF2B5EF4-FFF2-40B4-BE49-F238E27FC236}">
                <a16:creationId xmlns:a16="http://schemas.microsoft.com/office/drawing/2014/main" id="{E2D9DABF-207A-B658-770A-D9C0D5AF1E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f9e629ec3_0_0:notes">
            <a:extLst>
              <a:ext uri="{FF2B5EF4-FFF2-40B4-BE49-F238E27FC236}">
                <a16:creationId xmlns:a16="http://schemas.microsoft.com/office/drawing/2014/main" id="{B43117C6-4A1B-7254-0CEF-AD8051D2C0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40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605F03D2-B1D8-4AC1-8B6B-140E7C2CE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f9e629ec3_0_0:notes">
            <a:extLst>
              <a:ext uri="{FF2B5EF4-FFF2-40B4-BE49-F238E27FC236}">
                <a16:creationId xmlns:a16="http://schemas.microsoft.com/office/drawing/2014/main" id="{09A07038-36F8-7E8C-37C0-4E7E0A4963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f9e629ec3_0_0:notes">
            <a:extLst>
              <a:ext uri="{FF2B5EF4-FFF2-40B4-BE49-F238E27FC236}">
                <a16:creationId xmlns:a16="http://schemas.microsoft.com/office/drawing/2014/main" id="{04AC82FF-7E5E-2687-27D4-AE4684BE9F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439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358B461C-43C1-B454-F53B-A21C8D630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f9e629ec3_0_0:notes">
            <a:extLst>
              <a:ext uri="{FF2B5EF4-FFF2-40B4-BE49-F238E27FC236}">
                <a16:creationId xmlns:a16="http://schemas.microsoft.com/office/drawing/2014/main" id="{7BACC3D0-C930-20EA-8AB1-CC1E6DA86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f9e629ec3_0_0:notes">
            <a:extLst>
              <a:ext uri="{FF2B5EF4-FFF2-40B4-BE49-F238E27FC236}">
                <a16:creationId xmlns:a16="http://schemas.microsoft.com/office/drawing/2014/main" id="{7EB5C762-04E3-1811-5A9E-B06673B19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96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46450" y="650900"/>
            <a:ext cx="6251100" cy="24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66050" y="3396975"/>
            <a:ext cx="4611900" cy="3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389409">
            <a:off x="-1244822" y="2992671"/>
            <a:ext cx="11459930" cy="5669876"/>
          </a:xfrm>
          <a:custGeom>
            <a:avLst/>
            <a:gdLst/>
            <a:ahLst/>
            <a:cxnLst/>
            <a:rect l="l" t="t" r="r" b="b"/>
            <a:pathLst>
              <a:path w="195745" h="96858" extrusionOk="0">
                <a:moveTo>
                  <a:pt x="179652" y="26816"/>
                </a:moveTo>
                <a:cubicBezTo>
                  <a:pt x="174659" y="26080"/>
                  <a:pt x="170123" y="26438"/>
                  <a:pt x="165985" y="28387"/>
                </a:cubicBezTo>
                <a:cubicBezTo>
                  <a:pt x="161708" y="30396"/>
                  <a:pt x="159540" y="33559"/>
                  <a:pt x="153791" y="33858"/>
                </a:cubicBezTo>
                <a:cubicBezTo>
                  <a:pt x="149793" y="34057"/>
                  <a:pt x="146471" y="32565"/>
                  <a:pt x="142989" y="31451"/>
                </a:cubicBezTo>
                <a:cubicBezTo>
                  <a:pt x="137638" y="29720"/>
                  <a:pt x="131193" y="28865"/>
                  <a:pt x="125703" y="30635"/>
                </a:cubicBezTo>
                <a:cubicBezTo>
                  <a:pt x="121724" y="31948"/>
                  <a:pt x="118820" y="34355"/>
                  <a:pt x="114662" y="35389"/>
                </a:cubicBezTo>
                <a:cubicBezTo>
                  <a:pt x="107023" y="37319"/>
                  <a:pt x="101434" y="34614"/>
                  <a:pt x="96838" y="30516"/>
                </a:cubicBezTo>
                <a:cubicBezTo>
                  <a:pt x="92024" y="26239"/>
                  <a:pt x="86534" y="22956"/>
                  <a:pt x="78656" y="21882"/>
                </a:cubicBezTo>
                <a:cubicBezTo>
                  <a:pt x="73624" y="21226"/>
                  <a:pt x="68412" y="21763"/>
                  <a:pt x="63319" y="21425"/>
                </a:cubicBezTo>
                <a:cubicBezTo>
                  <a:pt x="55263" y="20868"/>
                  <a:pt x="47564" y="18162"/>
                  <a:pt x="42193" y="13985"/>
                </a:cubicBezTo>
                <a:cubicBezTo>
                  <a:pt x="37876" y="10603"/>
                  <a:pt x="35072" y="6366"/>
                  <a:pt x="30417" y="3183"/>
                </a:cubicBezTo>
                <a:cubicBezTo>
                  <a:pt x="25762" y="0"/>
                  <a:pt x="5352" y="5849"/>
                  <a:pt x="1" y="8494"/>
                </a:cubicBezTo>
                <a:lnTo>
                  <a:pt x="104696" y="96858"/>
                </a:lnTo>
                <a:lnTo>
                  <a:pt x="195745" y="35907"/>
                </a:lnTo>
                <a:cubicBezTo>
                  <a:pt x="192880" y="31371"/>
                  <a:pt x="186714" y="27870"/>
                  <a:pt x="179652" y="268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600244" y="-332330"/>
            <a:ext cx="4232716" cy="3435618"/>
            <a:chOff x="-600244" y="-332330"/>
            <a:chExt cx="4232716" cy="3435618"/>
          </a:xfrm>
        </p:grpSpPr>
        <p:sp>
          <p:nvSpPr>
            <p:cNvPr id="14" name="Google Shape;14;p2"/>
            <p:cNvSpPr/>
            <p:nvPr/>
          </p:nvSpPr>
          <p:spPr>
            <a:xfrm rot="-458509">
              <a:off x="-538836" y="-64381"/>
              <a:ext cx="4109898" cy="1198745"/>
            </a:xfrm>
            <a:custGeom>
              <a:avLst/>
              <a:gdLst/>
              <a:ahLst/>
              <a:cxnLst/>
              <a:rect l="l" t="t" r="r" b="b"/>
              <a:pathLst>
                <a:path w="145258" h="42372" extrusionOk="0">
                  <a:moveTo>
                    <a:pt x="145138" y="0"/>
                  </a:moveTo>
                  <a:cubicBezTo>
                    <a:pt x="144919" y="2606"/>
                    <a:pt x="144243" y="5252"/>
                    <a:pt x="143109" y="7798"/>
                  </a:cubicBezTo>
                  <a:cubicBezTo>
                    <a:pt x="141935" y="10444"/>
                    <a:pt x="140304" y="12970"/>
                    <a:pt x="138235" y="15318"/>
                  </a:cubicBezTo>
                  <a:cubicBezTo>
                    <a:pt x="134237" y="19853"/>
                    <a:pt x="129005" y="23314"/>
                    <a:pt x="123494" y="25045"/>
                  </a:cubicBezTo>
                  <a:cubicBezTo>
                    <a:pt x="121011" y="25822"/>
                    <a:pt x="118571" y="26150"/>
                    <a:pt x="116188" y="26150"/>
                  </a:cubicBezTo>
                  <a:cubicBezTo>
                    <a:pt x="109658" y="26150"/>
                    <a:pt x="103553" y="23683"/>
                    <a:pt x="98131" y="21206"/>
                  </a:cubicBezTo>
                  <a:cubicBezTo>
                    <a:pt x="97455" y="20907"/>
                    <a:pt x="96759" y="20589"/>
                    <a:pt x="96043" y="20231"/>
                  </a:cubicBezTo>
                  <a:cubicBezTo>
                    <a:pt x="92263" y="18481"/>
                    <a:pt x="88364" y="16650"/>
                    <a:pt x="84306" y="15735"/>
                  </a:cubicBezTo>
                  <a:cubicBezTo>
                    <a:pt x="82636" y="15363"/>
                    <a:pt x="81055" y="15176"/>
                    <a:pt x="79553" y="15176"/>
                  </a:cubicBezTo>
                  <a:cubicBezTo>
                    <a:pt x="76886" y="15176"/>
                    <a:pt x="74473" y="15765"/>
                    <a:pt x="72271" y="16949"/>
                  </a:cubicBezTo>
                  <a:cubicBezTo>
                    <a:pt x="68531" y="18978"/>
                    <a:pt x="65587" y="21962"/>
                    <a:pt x="62742" y="24866"/>
                  </a:cubicBezTo>
                  <a:cubicBezTo>
                    <a:pt x="59858" y="27790"/>
                    <a:pt x="56874" y="30834"/>
                    <a:pt x="53074" y="32863"/>
                  </a:cubicBezTo>
                  <a:cubicBezTo>
                    <a:pt x="47704" y="35745"/>
                    <a:pt x="41733" y="37239"/>
                    <a:pt x="35812" y="37239"/>
                  </a:cubicBezTo>
                  <a:cubicBezTo>
                    <a:pt x="33969" y="37239"/>
                    <a:pt x="32131" y="37095"/>
                    <a:pt x="30317" y="36802"/>
                  </a:cubicBezTo>
                  <a:cubicBezTo>
                    <a:pt x="29820" y="36722"/>
                    <a:pt x="29342" y="36643"/>
                    <a:pt x="28845" y="36543"/>
                  </a:cubicBezTo>
                  <a:cubicBezTo>
                    <a:pt x="24730" y="35877"/>
                    <a:pt x="20393" y="35166"/>
                    <a:pt x="16218" y="35166"/>
                  </a:cubicBezTo>
                  <a:cubicBezTo>
                    <a:pt x="10038" y="35166"/>
                    <a:pt x="4215" y="36724"/>
                    <a:pt x="1" y="42292"/>
                  </a:cubicBezTo>
                  <a:lnTo>
                    <a:pt x="80" y="42372"/>
                  </a:lnTo>
                  <a:cubicBezTo>
                    <a:pt x="4291" y="36829"/>
                    <a:pt x="10108" y="35276"/>
                    <a:pt x="16283" y="35276"/>
                  </a:cubicBezTo>
                  <a:cubicBezTo>
                    <a:pt x="20435" y="35276"/>
                    <a:pt x="24750" y="35979"/>
                    <a:pt x="28845" y="36643"/>
                  </a:cubicBezTo>
                  <a:cubicBezTo>
                    <a:pt x="29342" y="36722"/>
                    <a:pt x="29840" y="36822"/>
                    <a:pt x="30317" y="36901"/>
                  </a:cubicBezTo>
                  <a:cubicBezTo>
                    <a:pt x="32127" y="37200"/>
                    <a:pt x="33977" y="37339"/>
                    <a:pt x="35808" y="37339"/>
                  </a:cubicBezTo>
                  <a:cubicBezTo>
                    <a:pt x="41755" y="37339"/>
                    <a:pt x="47743" y="35847"/>
                    <a:pt x="53154" y="32962"/>
                  </a:cubicBezTo>
                  <a:cubicBezTo>
                    <a:pt x="56973" y="30933"/>
                    <a:pt x="59957" y="27890"/>
                    <a:pt x="62842" y="24966"/>
                  </a:cubicBezTo>
                  <a:cubicBezTo>
                    <a:pt x="65686" y="22081"/>
                    <a:pt x="68630" y="19077"/>
                    <a:pt x="72350" y="17088"/>
                  </a:cubicBezTo>
                  <a:cubicBezTo>
                    <a:pt x="74707" y="15818"/>
                    <a:pt x="77137" y="15306"/>
                    <a:pt x="79587" y="15306"/>
                  </a:cubicBezTo>
                  <a:cubicBezTo>
                    <a:pt x="85160" y="15306"/>
                    <a:pt x="90841" y="17958"/>
                    <a:pt x="96023" y="20390"/>
                  </a:cubicBezTo>
                  <a:cubicBezTo>
                    <a:pt x="96739" y="20709"/>
                    <a:pt x="97415" y="21027"/>
                    <a:pt x="98092" y="21365"/>
                  </a:cubicBezTo>
                  <a:cubicBezTo>
                    <a:pt x="103522" y="23852"/>
                    <a:pt x="109629" y="26298"/>
                    <a:pt x="116174" y="26298"/>
                  </a:cubicBezTo>
                  <a:cubicBezTo>
                    <a:pt x="118561" y="26298"/>
                    <a:pt x="121028" y="25980"/>
                    <a:pt x="123514" y="25184"/>
                  </a:cubicBezTo>
                  <a:cubicBezTo>
                    <a:pt x="129025" y="23454"/>
                    <a:pt x="134316" y="19992"/>
                    <a:pt x="138315" y="15417"/>
                  </a:cubicBezTo>
                  <a:cubicBezTo>
                    <a:pt x="140383" y="13070"/>
                    <a:pt x="142015" y="10543"/>
                    <a:pt x="143188" y="7878"/>
                  </a:cubicBezTo>
                  <a:cubicBezTo>
                    <a:pt x="144322" y="5312"/>
                    <a:pt x="145018" y="2686"/>
                    <a:pt x="145257" y="40"/>
                  </a:cubicBezTo>
                  <a:cubicBezTo>
                    <a:pt x="145197" y="0"/>
                    <a:pt x="145178" y="0"/>
                    <a:pt x="1451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236234">
              <a:off x="486392" y="878082"/>
              <a:ext cx="457428" cy="458423"/>
            </a:xfrm>
            <a:custGeom>
              <a:avLst/>
              <a:gdLst/>
              <a:ahLst/>
              <a:cxnLst/>
              <a:rect l="l" t="t" r="r" b="b"/>
              <a:pathLst>
                <a:path w="17407" h="17447" extrusionOk="0">
                  <a:moveTo>
                    <a:pt x="17207" y="8455"/>
                  </a:moveTo>
                  <a:cubicBezTo>
                    <a:pt x="15775" y="8415"/>
                    <a:pt x="14383" y="8296"/>
                    <a:pt x="12970" y="8196"/>
                  </a:cubicBezTo>
                  <a:cubicBezTo>
                    <a:pt x="11995" y="8117"/>
                    <a:pt x="11041" y="8097"/>
                    <a:pt x="10066" y="8057"/>
                  </a:cubicBezTo>
                  <a:cubicBezTo>
                    <a:pt x="10384" y="7719"/>
                    <a:pt x="10683" y="7341"/>
                    <a:pt x="10981" y="7003"/>
                  </a:cubicBezTo>
                  <a:cubicBezTo>
                    <a:pt x="11598" y="6247"/>
                    <a:pt x="12174" y="5471"/>
                    <a:pt x="12851" y="4755"/>
                  </a:cubicBezTo>
                  <a:cubicBezTo>
                    <a:pt x="12990" y="4616"/>
                    <a:pt x="12771" y="4397"/>
                    <a:pt x="12632" y="4536"/>
                  </a:cubicBezTo>
                  <a:cubicBezTo>
                    <a:pt x="11936" y="5193"/>
                    <a:pt x="11180" y="5750"/>
                    <a:pt x="10444" y="6346"/>
                  </a:cubicBezTo>
                  <a:cubicBezTo>
                    <a:pt x="10046" y="6665"/>
                    <a:pt x="9648" y="7003"/>
                    <a:pt x="9270" y="7341"/>
                  </a:cubicBezTo>
                  <a:cubicBezTo>
                    <a:pt x="9250" y="6386"/>
                    <a:pt x="9191" y="5411"/>
                    <a:pt x="9111" y="4437"/>
                  </a:cubicBezTo>
                  <a:cubicBezTo>
                    <a:pt x="9012" y="3024"/>
                    <a:pt x="8892" y="1632"/>
                    <a:pt x="8872" y="199"/>
                  </a:cubicBezTo>
                  <a:cubicBezTo>
                    <a:pt x="8872" y="1"/>
                    <a:pt x="8554" y="1"/>
                    <a:pt x="8554" y="199"/>
                  </a:cubicBezTo>
                  <a:cubicBezTo>
                    <a:pt x="8494" y="1632"/>
                    <a:pt x="8375" y="3024"/>
                    <a:pt x="8276" y="4437"/>
                  </a:cubicBezTo>
                  <a:cubicBezTo>
                    <a:pt x="8196" y="5411"/>
                    <a:pt x="8176" y="6366"/>
                    <a:pt x="8156" y="7341"/>
                  </a:cubicBezTo>
                  <a:lnTo>
                    <a:pt x="8116" y="7321"/>
                  </a:lnTo>
                  <a:cubicBezTo>
                    <a:pt x="7758" y="7023"/>
                    <a:pt x="7380" y="6764"/>
                    <a:pt x="7022" y="6466"/>
                  </a:cubicBezTo>
                  <a:lnTo>
                    <a:pt x="4874" y="4536"/>
                  </a:lnTo>
                  <a:cubicBezTo>
                    <a:pt x="4675" y="4357"/>
                    <a:pt x="4396" y="4636"/>
                    <a:pt x="4575" y="4834"/>
                  </a:cubicBezTo>
                  <a:cubicBezTo>
                    <a:pt x="5212" y="5531"/>
                    <a:pt x="5869" y="6227"/>
                    <a:pt x="6485" y="6903"/>
                  </a:cubicBezTo>
                  <a:cubicBezTo>
                    <a:pt x="6803" y="7242"/>
                    <a:pt x="7062" y="7619"/>
                    <a:pt x="7360" y="7997"/>
                  </a:cubicBezTo>
                  <a:cubicBezTo>
                    <a:pt x="7380" y="8037"/>
                    <a:pt x="7440" y="8057"/>
                    <a:pt x="7460" y="8117"/>
                  </a:cubicBezTo>
                  <a:cubicBezTo>
                    <a:pt x="6465" y="8196"/>
                    <a:pt x="5491" y="8296"/>
                    <a:pt x="4496" y="8336"/>
                  </a:cubicBezTo>
                  <a:cubicBezTo>
                    <a:pt x="3084" y="8395"/>
                    <a:pt x="1691" y="8435"/>
                    <a:pt x="259" y="8515"/>
                  </a:cubicBezTo>
                  <a:cubicBezTo>
                    <a:pt x="0" y="8535"/>
                    <a:pt x="0" y="8913"/>
                    <a:pt x="259" y="8932"/>
                  </a:cubicBezTo>
                  <a:cubicBezTo>
                    <a:pt x="1691" y="8972"/>
                    <a:pt x="3084" y="9012"/>
                    <a:pt x="4496" y="9032"/>
                  </a:cubicBezTo>
                  <a:cubicBezTo>
                    <a:pt x="5491" y="9072"/>
                    <a:pt x="6465" y="9171"/>
                    <a:pt x="7460" y="9211"/>
                  </a:cubicBezTo>
                  <a:cubicBezTo>
                    <a:pt x="7440" y="9231"/>
                    <a:pt x="7400" y="9271"/>
                    <a:pt x="7380" y="9310"/>
                  </a:cubicBezTo>
                  <a:cubicBezTo>
                    <a:pt x="7082" y="9688"/>
                    <a:pt x="6823" y="10066"/>
                    <a:pt x="6525" y="10404"/>
                  </a:cubicBezTo>
                  <a:lnTo>
                    <a:pt x="4595" y="12573"/>
                  </a:lnTo>
                  <a:cubicBezTo>
                    <a:pt x="4416" y="12772"/>
                    <a:pt x="4695" y="13050"/>
                    <a:pt x="4894" y="12871"/>
                  </a:cubicBezTo>
                  <a:cubicBezTo>
                    <a:pt x="5590" y="12215"/>
                    <a:pt x="6286" y="11578"/>
                    <a:pt x="6963" y="10961"/>
                  </a:cubicBezTo>
                  <a:cubicBezTo>
                    <a:pt x="7301" y="10623"/>
                    <a:pt x="7679" y="10385"/>
                    <a:pt x="8057" y="10086"/>
                  </a:cubicBezTo>
                  <a:cubicBezTo>
                    <a:pt x="8096" y="10066"/>
                    <a:pt x="8116" y="10007"/>
                    <a:pt x="8176" y="9987"/>
                  </a:cubicBezTo>
                  <a:cubicBezTo>
                    <a:pt x="8256" y="10981"/>
                    <a:pt x="8355" y="11956"/>
                    <a:pt x="8395" y="12951"/>
                  </a:cubicBezTo>
                  <a:cubicBezTo>
                    <a:pt x="8455" y="14363"/>
                    <a:pt x="8494" y="15756"/>
                    <a:pt x="8574" y="17168"/>
                  </a:cubicBezTo>
                  <a:cubicBezTo>
                    <a:pt x="8594" y="17446"/>
                    <a:pt x="8972" y="17446"/>
                    <a:pt x="8992" y="17168"/>
                  </a:cubicBezTo>
                  <a:cubicBezTo>
                    <a:pt x="9012" y="15756"/>
                    <a:pt x="9071" y="14363"/>
                    <a:pt x="9091" y="12951"/>
                  </a:cubicBezTo>
                  <a:cubicBezTo>
                    <a:pt x="9111" y="11956"/>
                    <a:pt x="9210" y="10961"/>
                    <a:pt x="9270" y="9967"/>
                  </a:cubicBezTo>
                  <a:cubicBezTo>
                    <a:pt x="9648" y="10305"/>
                    <a:pt x="10046" y="10623"/>
                    <a:pt x="10404" y="10961"/>
                  </a:cubicBezTo>
                  <a:cubicBezTo>
                    <a:pt x="11160" y="11578"/>
                    <a:pt x="11936" y="12155"/>
                    <a:pt x="12652" y="12811"/>
                  </a:cubicBezTo>
                  <a:cubicBezTo>
                    <a:pt x="12791" y="12971"/>
                    <a:pt x="13030" y="12752"/>
                    <a:pt x="12871" y="12593"/>
                  </a:cubicBezTo>
                  <a:cubicBezTo>
                    <a:pt x="12234" y="11896"/>
                    <a:pt x="11657" y="11160"/>
                    <a:pt x="11061" y="10404"/>
                  </a:cubicBezTo>
                  <a:cubicBezTo>
                    <a:pt x="10742" y="10007"/>
                    <a:pt x="10384" y="9609"/>
                    <a:pt x="10066" y="9231"/>
                  </a:cubicBezTo>
                  <a:cubicBezTo>
                    <a:pt x="11041" y="9211"/>
                    <a:pt x="11995" y="9171"/>
                    <a:pt x="12970" y="9092"/>
                  </a:cubicBezTo>
                  <a:cubicBezTo>
                    <a:pt x="14383" y="8992"/>
                    <a:pt x="15775" y="8873"/>
                    <a:pt x="17207" y="8833"/>
                  </a:cubicBezTo>
                  <a:cubicBezTo>
                    <a:pt x="17406" y="8793"/>
                    <a:pt x="17406" y="8455"/>
                    <a:pt x="17207" y="84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568412" y="2789435"/>
              <a:ext cx="293375" cy="313853"/>
              <a:chOff x="8221237" y="1909891"/>
              <a:chExt cx="415310" cy="444299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8221237" y="1909891"/>
                <a:ext cx="110700" cy="11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221237" y="2243491"/>
                <a:ext cx="110700" cy="11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525847" y="1909891"/>
                <a:ext cx="110700" cy="11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525847" y="2243491"/>
                <a:ext cx="110700" cy="11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0800000" flipH="1">
            <a:off x="0" y="0"/>
            <a:ext cx="9143999" cy="51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/>
          <p:nvPr/>
        </p:nvSpPr>
        <p:spPr>
          <a:xfrm rot="8910362">
            <a:off x="-2081913" y="-1522127"/>
            <a:ext cx="5468702" cy="2706008"/>
          </a:xfrm>
          <a:custGeom>
            <a:avLst/>
            <a:gdLst/>
            <a:ahLst/>
            <a:cxnLst/>
            <a:rect l="l" t="t" r="r" b="b"/>
            <a:pathLst>
              <a:path w="195745" h="96858" extrusionOk="0">
                <a:moveTo>
                  <a:pt x="179652" y="26816"/>
                </a:moveTo>
                <a:cubicBezTo>
                  <a:pt x="174659" y="26080"/>
                  <a:pt x="170123" y="26438"/>
                  <a:pt x="165985" y="28387"/>
                </a:cubicBezTo>
                <a:cubicBezTo>
                  <a:pt x="161708" y="30396"/>
                  <a:pt x="159540" y="33559"/>
                  <a:pt x="153791" y="33858"/>
                </a:cubicBezTo>
                <a:cubicBezTo>
                  <a:pt x="149793" y="34057"/>
                  <a:pt x="146471" y="32565"/>
                  <a:pt x="142989" y="31451"/>
                </a:cubicBezTo>
                <a:cubicBezTo>
                  <a:pt x="137638" y="29720"/>
                  <a:pt x="131193" y="28865"/>
                  <a:pt x="125703" y="30635"/>
                </a:cubicBezTo>
                <a:cubicBezTo>
                  <a:pt x="121724" y="31948"/>
                  <a:pt x="118820" y="34355"/>
                  <a:pt x="114662" y="35389"/>
                </a:cubicBezTo>
                <a:cubicBezTo>
                  <a:pt x="107023" y="37319"/>
                  <a:pt x="101434" y="34614"/>
                  <a:pt x="96838" y="30516"/>
                </a:cubicBezTo>
                <a:cubicBezTo>
                  <a:pt x="92024" y="26239"/>
                  <a:pt x="86534" y="22956"/>
                  <a:pt x="78656" y="21882"/>
                </a:cubicBezTo>
                <a:cubicBezTo>
                  <a:pt x="73624" y="21226"/>
                  <a:pt x="68412" y="21763"/>
                  <a:pt x="63319" y="21425"/>
                </a:cubicBezTo>
                <a:cubicBezTo>
                  <a:pt x="55263" y="20868"/>
                  <a:pt x="47564" y="18162"/>
                  <a:pt x="42193" y="13985"/>
                </a:cubicBezTo>
                <a:cubicBezTo>
                  <a:pt x="37876" y="10603"/>
                  <a:pt x="35072" y="6366"/>
                  <a:pt x="30417" y="3183"/>
                </a:cubicBezTo>
                <a:cubicBezTo>
                  <a:pt x="25762" y="0"/>
                  <a:pt x="5352" y="5849"/>
                  <a:pt x="1" y="8494"/>
                </a:cubicBezTo>
                <a:lnTo>
                  <a:pt x="104696" y="96858"/>
                </a:lnTo>
                <a:lnTo>
                  <a:pt x="195745" y="35907"/>
                </a:lnTo>
                <a:cubicBezTo>
                  <a:pt x="192880" y="31371"/>
                  <a:pt x="186714" y="27870"/>
                  <a:pt x="179652" y="268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7383971" y="378022"/>
            <a:ext cx="3126336" cy="5061331"/>
            <a:chOff x="7383971" y="378022"/>
            <a:chExt cx="3126336" cy="5061331"/>
          </a:xfrm>
        </p:grpSpPr>
        <p:sp>
          <p:nvSpPr>
            <p:cNvPr id="33" name="Google Shape;33;p4"/>
            <p:cNvSpPr/>
            <p:nvPr/>
          </p:nvSpPr>
          <p:spPr>
            <a:xfrm rot="10621807">
              <a:off x="7405152" y="4460362"/>
              <a:ext cx="3083975" cy="899701"/>
            </a:xfrm>
            <a:custGeom>
              <a:avLst/>
              <a:gdLst/>
              <a:ahLst/>
              <a:cxnLst/>
              <a:rect l="l" t="t" r="r" b="b"/>
              <a:pathLst>
                <a:path w="145258" h="42372" extrusionOk="0">
                  <a:moveTo>
                    <a:pt x="145138" y="0"/>
                  </a:moveTo>
                  <a:cubicBezTo>
                    <a:pt x="144919" y="2606"/>
                    <a:pt x="144243" y="5252"/>
                    <a:pt x="143109" y="7798"/>
                  </a:cubicBezTo>
                  <a:cubicBezTo>
                    <a:pt x="141935" y="10444"/>
                    <a:pt x="140304" y="12970"/>
                    <a:pt x="138235" y="15318"/>
                  </a:cubicBezTo>
                  <a:cubicBezTo>
                    <a:pt x="134237" y="19853"/>
                    <a:pt x="129005" y="23314"/>
                    <a:pt x="123494" y="25045"/>
                  </a:cubicBezTo>
                  <a:cubicBezTo>
                    <a:pt x="121011" y="25822"/>
                    <a:pt x="118571" y="26150"/>
                    <a:pt x="116188" y="26150"/>
                  </a:cubicBezTo>
                  <a:cubicBezTo>
                    <a:pt x="109658" y="26150"/>
                    <a:pt x="103553" y="23683"/>
                    <a:pt x="98131" y="21206"/>
                  </a:cubicBezTo>
                  <a:cubicBezTo>
                    <a:pt x="97455" y="20907"/>
                    <a:pt x="96759" y="20589"/>
                    <a:pt x="96043" y="20231"/>
                  </a:cubicBezTo>
                  <a:cubicBezTo>
                    <a:pt x="92263" y="18481"/>
                    <a:pt x="88364" y="16650"/>
                    <a:pt x="84306" y="15735"/>
                  </a:cubicBezTo>
                  <a:cubicBezTo>
                    <a:pt x="82636" y="15363"/>
                    <a:pt x="81055" y="15176"/>
                    <a:pt x="79553" y="15176"/>
                  </a:cubicBezTo>
                  <a:cubicBezTo>
                    <a:pt x="76886" y="15176"/>
                    <a:pt x="74473" y="15765"/>
                    <a:pt x="72271" y="16949"/>
                  </a:cubicBezTo>
                  <a:cubicBezTo>
                    <a:pt x="68531" y="18978"/>
                    <a:pt x="65587" y="21962"/>
                    <a:pt x="62742" y="24866"/>
                  </a:cubicBezTo>
                  <a:cubicBezTo>
                    <a:pt x="59858" y="27790"/>
                    <a:pt x="56874" y="30834"/>
                    <a:pt x="53074" y="32863"/>
                  </a:cubicBezTo>
                  <a:cubicBezTo>
                    <a:pt x="47704" y="35745"/>
                    <a:pt x="41733" y="37239"/>
                    <a:pt x="35812" y="37239"/>
                  </a:cubicBezTo>
                  <a:cubicBezTo>
                    <a:pt x="33969" y="37239"/>
                    <a:pt x="32131" y="37095"/>
                    <a:pt x="30317" y="36802"/>
                  </a:cubicBezTo>
                  <a:cubicBezTo>
                    <a:pt x="29820" y="36722"/>
                    <a:pt x="29342" y="36643"/>
                    <a:pt x="28845" y="36543"/>
                  </a:cubicBezTo>
                  <a:cubicBezTo>
                    <a:pt x="24730" y="35877"/>
                    <a:pt x="20393" y="35166"/>
                    <a:pt x="16218" y="35166"/>
                  </a:cubicBezTo>
                  <a:cubicBezTo>
                    <a:pt x="10038" y="35166"/>
                    <a:pt x="4215" y="36724"/>
                    <a:pt x="1" y="42292"/>
                  </a:cubicBezTo>
                  <a:lnTo>
                    <a:pt x="80" y="42372"/>
                  </a:lnTo>
                  <a:cubicBezTo>
                    <a:pt x="4291" y="36829"/>
                    <a:pt x="10108" y="35276"/>
                    <a:pt x="16283" y="35276"/>
                  </a:cubicBezTo>
                  <a:cubicBezTo>
                    <a:pt x="20435" y="35276"/>
                    <a:pt x="24750" y="35979"/>
                    <a:pt x="28845" y="36643"/>
                  </a:cubicBezTo>
                  <a:cubicBezTo>
                    <a:pt x="29342" y="36722"/>
                    <a:pt x="29840" y="36822"/>
                    <a:pt x="30317" y="36901"/>
                  </a:cubicBezTo>
                  <a:cubicBezTo>
                    <a:pt x="32127" y="37200"/>
                    <a:pt x="33977" y="37339"/>
                    <a:pt x="35808" y="37339"/>
                  </a:cubicBezTo>
                  <a:cubicBezTo>
                    <a:pt x="41755" y="37339"/>
                    <a:pt x="47743" y="35847"/>
                    <a:pt x="53154" y="32962"/>
                  </a:cubicBezTo>
                  <a:cubicBezTo>
                    <a:pt x="56973" y="30933"/>
                    <a:pt x="59957" y="27890"/>
                    <a:pt x="62842" y="24966"/>
                  </a:cubicBezTo>
                  <a:cubicBezTo>
                    <a:pt x="65686" y="22081"/>
                    <a:pt x="68630" y="19077"/>
                    <a:pt x="72350" y="17088"/>
                  </a:cubicBezTo>
                  <a:cubicBezTo>
                    <a:pt x="74707" y="15818"/>
                    <a:pt x="77137" y="15306"/>
                    <a:pt x="79587" y="15306"/>
                  </a:cubicBezTo>
                  <a:cubicBezTo>
                    <a:pt x="85160" y="15306"/>
                    <a:pt x="90841" y="17958"/>
                    <a:pt x="96023" y="20390"/>
                  </a:cubicBezTo>
                  <a:cubicBezTo>
                    <a:pt x="96739" y="20709"/>
                    <a:pt x="97415" y="21027"/>
                    <a:pt x="98092" y="21365"/>
                  </a:cubicBezTo>
                  <a:cubicBezTo>
                    <a:pt x="103522" y="23852"/>
                    <a:pt x="109629" y="26298"/>
                    <a:pt x="116174" y="26298"/>
                  </a:cubicBezTo>
                  <a:cubicBezTo>
                    <a:pt x="118561" y="26298"/>
                    <a:pt x="121028" y="25980"/>
                    <a:pt x="123514" y="25184"/>
                  </a:cubicBezTo>
                  <a:cubicBezTo>
                    <a:pt x="129025" y="23454"/>
                    <a:pt x="134316" y="19992"/>
                    <a:pt x="138315" y="15417"/>
                  </a:cubicBezTo>
                  <a:cubicBezTo>
                    <a:pt x="140383" y="13070"/>
                    <a:pt x="142015" y="10543"/>
                    <a:pt x="143188" y="7878"/>
                  </a:cubicBezTo>
                  <a:cubicBezTo>
                    <a:pt x="144322" y="5312"/>
                    <a:pt x="145018" y="2686"/>
                    <a:pt x="145257" y="40"/>
                  </a:cubicBezTo>
                  <a:cubicBezTo>
                    <a:pt x="145197" y="0"/>
                    <a:pt x="145178" y="0"/>
                    <a:pt x="1451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4"/>
            <p:cNvGrpSpPr/>
            <p:nvPr/>
          </p:nvGrpSpPr>
          <p:grpSpPr>
            <a:xfrm>
              <a:off x="8428912" y="378022"/>
              <a:ext cx="723976" cy="313955"/>
              <a:chOff x="-151063" y="2664585"/>
              <a:chExt cx="723976" cy="313955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279437" y="2664585"/>
                <a:ext cx="78300" cy="7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279437" y="2900239"/>
                <a:ext cx="78300" cy="7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494613" y="2664585"/>
                <a:ext cx="78300" cy="7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494613" y="2900239"/>
                <a:ext cx="78300" cy="7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-151063" y="2664585"/>
                <a:ext cx="78300" cy="7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-151063" y="2900239"/>
                <a:ext cx="78300" cy="7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64113" y="2664585"/>
                <a:ext cx="78300" cy="7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64113" y="2900239"/>
                <a:ext cx="78300" cy="7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 rot="-4095173" flipH="1">
            <a:off x="4812725" y="1468559"/>
            <a:ext cx="8919215" cy="4413021"/>
          </a:xfrm>
          <a:custGeom>
            <a:avLst/>
            <a:gdLst/>
            <a:ahLst/>
            <a:cxnLst/>
            <a:rect l="l" t="t" r="r" b="b"/>
            <a:pathLst>
              <a:path w="195745" h="96858" extrusionOk="0">
                <a:moveTo>
                  <a:pt x="179652" y="26816"/>
                </a:moveTo>
                <a:cubicBezTo>
                  <a:pt x="174659" y="26080"/>
                  <a:pt x="170123" y="26438"/>
                  <a:pt x="165985" y="28387"/>
                </a:cubicBezTo>
                <a:cubicBezTo>
                  <a:pt x="161708" y="30396"/>
                  <a:pt x="159540" y="33559"/>
                  <a:pt x="153791" y="33858"/>
                </a:cubicBezTo>
                <a:cubicBezTo>
                  <a:pt x="149793" y="34057"/>
                  <a:pt x="146471" y="32565"/>
                  <a:pt x="142989" y="31451"/>
                </a:cubicBezTo>
                <a:cubicBezTo>
                  <a:pt x="137638" y="29720"/>
                  <a:pt x="131193" y="28865"/>
                  <a:pt x="125703" y="30635"/>
                </a:cubicBezTo>
                <a:cubicBezTo>
                  <a:pt x="121724" y="31948"/>
                  <a:pt x="118820" y="34355"/>
                  <a:pt x="114662" y="35389"/>
                </a:cubicBezTo>
                <a:cubicBezTo>
                  <a:pt x="107023" y="37319"/>
                  <a:pt x="101434" y="34614"/>
                  <a:pt x="96838" y="30516"/>
                </a:cubicBezTo>
                <a:cubicBezTo>
                  <a:pt x="92024" y="26239"/>
                  <a:pt x="86534" y="22956"/>
                  <a:pt x="78656" y="21882"/>
                </a:cubicBezTo>
                <a:cubicBezTo>
                  <a:pt x="73624" y="21226"/>
                  <a:pt x="68412" y="21763"/>
                  <a:pt x="63319" y="21425"/>
                </a:cubicBezTo>
                <a:cubicBezTo>
                  <a:pt x="55263" y="20868"/>
                  <a:pt x="47564" y="18162"/>
                  <a:pt x="42193" y="13985"/>
                </a:cubicBezTo>
                <a:cubicBezTo>
                  <a:pt x="37876" y="10603"/>
                  <a:pt x="35072" y="6366"/>
                  <a:pt x="30417" y="3183"/>
                </a:cubicBezTo>
                <a:cubicBezTo>
                  <a:pt x="25762" y="0"/>
                  <a:pt x="5352" y="5849"/>
                  <a:pt x="1" y="8494"/>
                </a:cubicBezTo>
                <a:lnTo>
                  <a:pt x="104696" y="96858"/>
                </a:lnTo>
                <a:lnTo>
                  <a:pt x="195745" y="35907"/>
                </a:lnTo>
                <a:cubicBezTo>
                  <a:pt x="192880" y="31371"/>
                  <a:pt x="186714" y="27870"/>
                  <a:pt x="179652" y="268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12" y="221047"/>
            <a:ext cx="9085614" cy="1441561"/>
            <a:chOff x="12" y="221047"/>
            <a:chExt cx="9085614" cy="1441561"/>
          </a:xfrm>
        </p:grpSpPr>
        <p:sp>
          <p:nvSpPr>
            <p:cNvPr id="47" name="Google Shape;47;p5"/>
            <p:cNvSpPr/>
            <p:nvPr/>
          </p:nvSpPr>
          <p:spPr>
            <a:xfrm rot="1236234">
              <a:off x="8562179" y="1138357"/>
              <a:ext cx="457428" cy="458423"/>
            </a:xfrm>
            <a:custGeom>
              <a:avLst/>
              <a:gdLst/>
              <a:ahLst/>
              <a:cxnLst/>
              <a:rect l="l" t="t" r="r" b="b"/>
              <a:pathLst>
                <a:path w="17407" h="17447" extrusionOk="0">
                  <a:moveTo>
                    <a:pt x="17207" y="8455"/>
                  </a:moveTo>
                  <a:cubicBezTo>
                    <a:pt x="15775" y="8415"/>
                    <a:pt x="14383" y="8296"/>
                    <a:pt x="12970" y="8196"/>
                  </a:cubicBezTo>
                  <a:cubicBezTo>
                    <a:pt x="11995" y="8117"/>
                    <a:pt x="11041" y="8097"/>
                    <a:pt x="10066" y="8057"/>
                  </a:cubicBezTo>
                  <a:cubicBezTo>
                    <a:pt x="10384" y="7719"/>
                    <a:pt x="10683" y="7341"/>
                    <a:pt x="10981" y="7003"/>
                  </a:cubicBezTo>
                  <a:cubicBezTo>
                    <a:pt x="11598" y="6247"/>
                    <a:pt x="12174" y="5471"/>
                    <a:pt x="12851" y="4755"/>
                  </a:cubicBezTo>
                  <a:cubicBezTo>
                    <a:pt x="12990" y="4616"/>
                    <a:pt x="12771" y="4397"/>
                    <a:pt x="12632" y="4536"/>
                  </a:cubicBezTo>
                  <a:cubicBezTo>
                    <a:pt x="11936" y="5193"/>
                    <a:pt x="11180" y="5750"/>
                    <a:pt x="10444" y="6346"/>
                  </a:cubicBezTo>
                  <a:cubicBezTo>
                    <a:pt x="10046" y="6665"/>
                    <a:pt x="9648" y="7003"/>
                    <a:pt x="9270" y="7341"/>
                  </a:cubicBezTo>
                  <a:cubicBezTo>
                    <a:pt x="9250" y="6386"/>
                    <a:pt x="9191" y="5411"/>
                    <a:pt x="9111" y="4437"/>
                  </a:cubicBezTo>
                  <a:cubicBezTo>
                    <a:pt x="9012" y="3024"/>
                    <a:pt x="8892" y="1632"/>
                    <a:pt x="8872" y="199"/>
                  </a:cubicBezTo>
                  <a:cubicBezTo>
                    <a:pt x="8872" y="1"/>
                    <a:pt x="8554" y="1"/>
                    <a:pt x="8554" y="199"/>
                  </a:cubicBezTo>
                  <a:cubicBezTo>
                    <a:pt x="8494" y="1632"/>
                    <a:pt x="8375" y="3024"/>
                    <a:pt x="8276" y="4437"/>
                  </a:cubicBezTo>
                  <a:cubicBezTo>
                    <a:pt x="8196" y="5411"/>
                    <a:pt x="8176" y="6366"/>
                    <a:pt x="8156" y="7341"/>
                  </a:cubicBezTo>
                  <a:lnTo>
                    <a:pt x="8116" y="7321"/>
                  </a:lnTo>
                  <a:cubicBezTo>
                    <a:pt x="7758" y="7023"/>
                    <a:pt x="7380" y="6764"/>
                    <a:pt x="7022" y="6466"/>
                  </a:cubicBezTo>
                  <a:lnTo>
                    <a:pt x="4874" y="4536"/>
                  </a:lnTo>
                  <a:cubicBezTo>
                    <a:pt x="4675" y="4357"/>
                    <a:pt x="4396" y="4636"/>
                    <a:pt x="4575" y="4834"/>
                  </a:cubicBezTo>
                  <a:cubicBezTo>
                    <a:pt x="5212" y="5531"/>
                    <a:pt x="5869" y="6227"/>
                    <a:pt x="6485" y="6903"/>
                  </a:cubicBezTo>
                  <a:cubicBezTo>
                    <a:pt x="6803" y="7242"/>
                    <a:pt x="7062" y="7619"/>
                    <a:pt x="7360" y="7997"/>
                  </a:cubicBezTo>
                  <a:cubicBezTo>
                    <a:pt x="7380" y="8037"/>
                    <a:pt x="7440" y="8057"/>
                    <a:pt x="7460" y="8117"/>
                  </a:cubicBezTo>
                  <a:cubicBezTo>
                    <a:pt x="6465" y="8196"/>
                    <a:pt x="5491" y="8296"/>
                    <a:pt x="4496" y="8336"/>
                  </a:cubicBezTo>
                  <a:cubicBezTo>
                    <a:pt x="3084" y="8395"/>
                    <a:pt x="1691" y="8435"/>
                    <a:pt x="259" y="8515"/>
                  </a:cubicBezTo>
                  <a:cubicBezTo>
                    <a:pt x="0" y="8535"/>
                    <a:pt x="0" y="8913"/>
                    <a:pt x="259" y="8932"/>
                  </a:cubicBezTo>
                  <a:cubicBezTo>
                    <a:pt x="1691" y="8972"/>
                    <a:pt x="3084" y="9012"/>
                    <a:pt x="4496" y="9032"/>
                  </a:cubicBezTo>
                  <a:cubicBezTo>
                    <a:pt x="5491" y="9072"/>
                    <a:pt x="6465" y="9171"/>
                    <a:pt x="7460" y="9211"/>
                  </a:cubicBezTo>
                  <a:cubicBezTo>
                    <a:pt x="7440" y="9231"/>
                    <a:pt x="7400" y="9271"/>
                    <a:pt x="7380" y="9310"/>
                  </a:cubicBezTo>
                  <a:cubicBezTo>
                    <a:pt x="7082" y="9688"/>
                    <a:pt x="6823" y="10066"/>
                    <a:pt x="6525" y="10404"/>
                  </a:cubicBezTo>
                  <a:lnTo>
                    <a:pt x="4595" y="12573"/>
                  </a:lnTo>
                  <a:cubicBezTo>
                    <a:pt x="4416" y="12772"/>
                    <a:pt x="4695" y="13050"/>
                    <a:pt x="4894" y="12871"/>
                  </a:cubicBezTo>
                  <a:cubicBezTo>
                    <a:pt x="5590" y="12215"/>
                    <a:pt x="6286" y="11578"/>
                    <a:pt x="6963" y="10961"/>
                  </a:cubicBezTo>
                  <a:cubicBezTo>
                    <a:pt x="7301" y="10623"/>
                    <a:pt x="7679" y="10385"/>
                    <a:pt x="8057" y="10086"/>
                  </a:cubicBezTo>
                  <a:cubicBezTo>
                    <a:pt x="8096" y="10066"/>
                    <a:pt x="8116" y="10007"/>
                    <a:pt x="8176" y="9987"/>
                  </a:cubicBezTo>
                  <a:cubicBezTo>
                    <a:pt x="8256" y="10981"/>
                    <a:pt x="8355" y="11956"/>
                    <a:pt x="8395" y="12951"/>
                  </a:cubicBezTo>
                  <a:cubicBezTo>
                    <a:pt x="8455" y="14363"/>
                    <a:pt x="8494" y="15756"/>
                    <a:pt x="8574" y="17168"/>
                  </a:cubicBezTo>
                  <a:cubicBezTo>
                    <a:pt x="8594" y="17446"/>
                    <a:pt x="8972" y="17446"/>
                    <a:pt x="8992" y="17168"/>
                  </a:cubicBezTo>
                  <a:cubicBezTo>
                    <a:pt x="9012" y="15756"/>
                    <a:pt x="9071" y="14363"/>
                    <a:pt x="9091" y="12951"/>
                  </a:cubicBezTo>
                  <a:cubicBezTo>
                    <a:pt x="9111" y="11956"/>
                    <a:pt x="9210" y="10961"/>
                    <a:pt x="9270" y="9967"/>
                  </a:cubicBezTo>
                  <a:cubicBezTo>
                    <a:pt x="9648" y="10305"/>
                    <a:pt x="10046" y="10623"/>
                    <a:pt x="10404" y="10961"/>
                  </a:cubicBezTo>
                  <a:cubicBezTo>
                    <a:pt x="11160" y="11578"/>
                    <a:pt x="11936" y="12155"/>
                    <a:pt x="12652" y="12811"/>
                  </a:cubicBezTo>
                  <a:cubicBezTo>
                    <a:pt x="12791" y="12971"/>
                    <a:pt x="13030" y="12752"/>
                    <a:pt x="12871" y="12593"/>
                  </a:cubicBezTo>
                  <a:cubicBezTo>
                    <a:pt x="12234" y="11896"/>
                    <a:pt x="11657" y="11160"/>
                    <a:pt x="11061" y="10404"/>
                  </a:cubicBezTo>
                  <a:cubicBezTo>
                    <a:pt x="10742" y="10007"/>
                    <a:pt x="10384" y="9609"/>
                    <a:pt x="10066" y="9231"/>
                  </a:cubicBezTo>
                  <a:cubicBezTo>
                    <a:pt x="11041" y="9211"/>
                    <a:pt x="11995" y="9171"/>
                    <a:pt x="12970" y="9092"/>
                  </a:cubicBezTo>
                  <a:cubicBezTo>
                    <a:pt x="14383" y="8992"/>
                    <a:pt x="15775" y="8873"/>
                    <a:pt x="17207" y="8833"/>
                  </a:cubicBezTo>
                  <a:cubicBezTo>
                    <a:pt x="17406" y="8793"/>
                    <a:pt x="17406" y="8455"/>
                    <a:pt x="17207" y="84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48;p5"/>
            <p:cNvGrpSpPr/>
            <p:nvPr/>
          </p:nvGrpSpPr>
          <p:grpSpPr>
            <a:xfrm>
              <a:off x="12" y="221047"/>
              <a:ext cx="723976" cy="313955"/>
              <a:chOff x="-151063" y="2664585"/>
              <a:chExt cx="723976" cy="313955"/>
            </a:xfrm>
          </p:grpSpPr>
          <p:sp>
            <p:nvSpPr>
              <p:cNvPr id="49" name="Google Shape;49;p5"/>
              <p:cNvSpPr/>
              <p:nvPr/>
            </p:nvSpPr>
            <p:spPr>
              <a:xfrm>
                <a:off x="279437" y="2664585"/>
                <a:ext cx="78300" cy="7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279437" y="2900239"/>
                <a:ext cx="78300" cy="7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494613" y="2664585"/>
                <a:ext cx="78300" cy="7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494613" y="2900239"/>
                <a:ext cx="78300" cy="7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-151063" y="2664585"/>
                <a:ext cx="78300" cy="7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-151063" y="2900239"/>
                <a:ext cx="78300" cy="7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4113" y="2664585"/>
                <a:ext cx="78300" cy="7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4113" y="2900239"/>
                <a:ext cx="78300" cy="7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</p:grp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5129025" y="2421750"/>
            <a:ext cx="2505600" cy="14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2"/>
          </p:nvPr>
        </p:nvSpPr>
        <p:spPr>
          <a:xfrm>
            <a:off x="1921150" y="2421750"/>
            <a:ext cx="2505600" cy="14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1921150" y="17718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Forum"/>
                <a:ea typeface="Forum"/>
                <a:cs typeface="Forum"/>
                <a:sym typeface="For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4"/>
          </p:nvPr>
        </p:nvSpPr>
        <p:spPr>
          <a:xfrm>
            <a:off x="5129025" y="17718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Forum"/>
                <a:ea typeface="Forum"/>
                <a:cs typeface="Forum"/>
                <a:sym typeface="For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/>
          <p:nvPr/>
        </p:nvSpPr>
        <p:spPr>
          <a:xfrm rot="-2700238" flipH="1">
            <a:off x="2734232" y="861057"/>
            <a:ext cx="9986470" cy="4940793"/>
          </a:xfrm>
          <a:custGeom>
            <a:avLst/>
            <a:gdLst/>
            <a:ahLst/>
            <a:cxnLst/>
            <a:rect l="l" t="t" r="r" b="b"/>
            <a:pathLst>
              <a:path w="195745" h="96858" extrusionOk="0">
                <a:moveTo>
                  <a:pt x="179652" y="26816"/>
                </a:moveTo>
                <a:cubicBezTo>
                  <a:pt x="174659" y="26080"/>
                  <a:pt x="170123" y="26438"/>
                  <a:pt x="165985" y="28387"/>
                </a:cubicBezTo>
                <a:cubicBezTo>
                  <a:pt x="161708" y="30396"/>
                  <a:pt x="159540" y="33559"/>
                  <a:pt x="153791" y="33858"/>
                </a:cubicBezTo>
                <a:cubicBezTo>
                  <a:pt x="149793" y="34057"/>
                  <a:pt x="146471" y="32565"/>
                  <a:pt x="142989" y="31451"/>
                </a:cubicBezTo>
                <a:cubicBezTo>
                  <a:pt x="137638" y="29720"/>
                  <a:pt x="131193" y="28865"/>
                  <a:pt x="125703" y="30635"/>
                </a:cubicBezTo>
                <a:cubicBezTo>
                  <a:pt x="121724" y="31948"/>
                  <a:pt x="118820" y="34355"/>
                  <a:pt x="114662" y="35389"/>
                </a:cubicBezTo>
                <a:cubicBezTo>
                  <a:pt x="107023" y="37319"/>
                  <a:pt x="101434" y="34614"/>
                  <a:pt x="96838" y="30516"/>
                </a:cubicBezTo>
                <a:cubicBezTo>
                  <a:pt x="92024" y="26239"/>
                  <a:pt x="86534" y="22956"/>
                  <a:pt x="78656" y="21882"/>
                </a:cubicBezTo>
                <a:cubicBezTo>
                  <a:pt x="73624" y="21226"/>
                  <a:pt x="68412" y="21763"/>
                  <a:pt x="63319" y="21425"/>
                </a:cubicBezTo>
                <a:cubicBezTo>
                  <a:pt x="55263" y="20868"/>
                  <a:pt x="47564" y="18162"/>
                  <a:pt x="42193" y="13985"/>
                </a:cubicBezTo>
                <a:cubicBezTo>
                  <a:pt x="37876" y="10603"/>
                  <a:pt x="35072" y="6366"/>
                  <a:pt x="30417" y="3183"/>
                </a:cubicBezTo>
                <a:cubicBezTo>
                  <a:pt x="25762" y="0"/>
                  <a:pt x="5352" y="5849"/>
                  <a:pt x="1" y="8494"/>
                </a:cubicBezTo>
                <a:lnTo>
                  <a:pt x="104696" y="96858"/>
                </a:lnTo>
                <a:lnTo>
                  <a:pt x="195745" y="35907"/>
                </a:lnTo>
                <a:cubicBezTo>
                  <a:pt x="192880" y="31371"/>
                  <a:pt x="186714" y="27870"/>
                  <a:pt x="179652" y="2681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 rot="327">
            <a:off x="4109692" y="212191"/>
            <a:ext cx="457412" cy="458420"/>
          </a:xfrm>
          <a:custGeom>
            <a:avLst/>
            <a:gdLst/>
            <a:ahLst/>
            <a:cxnLst/>
            <a:rect l="l" t="t" r="r" b="b"/>
            <a:pathLst>
              <a:path w="17407" h="17447" extrusionOk="0">
                <a:moveTo>
                  <a:pt x="17207" y="8455"/>
                </a:moveTo>
                <a:cubicBezTo>
                  <a:pt x="15775" y="8415"/>
                  <a:pt x="14383" y="8296"/>
                  <a:pt x="12970" y="8196"/>
                </a:cubicBezTo>
                <a:cubicBezTo>
                  <a:pt x="11995" y="8117"/>
                  <a:pt x="11041" y="8097"/>
                  <a:pt x="10066" y="8057"/>
                </a:cubicBezTo>
                <a:cubicBezTo>
                  <a:pt x="10384" y="7719"/>
                  <a:pt x="10683" y="7341"/>
                  <a:pt x="10981" y="7003"/>
                </a:cubicBezTo>
                <a:cubicBezTo>
                  <a:pt x="11598" y="6247"/>
                  <a:pt x="12174" y="5471"/>
                  <a:pt x="12851" y="4755"/>
                </a:cubicBezTo>
                <a:cubicBezTo>
                  <a:pt x="12990" y="4616"/>
                  <a:pt x="12771" y="4397"/>
                  <a:pt x="12632" y="4536"/>
                </a:cubicBezTo>
                <a:cubicBezTo>
                  <a:pt x="11936" y="5193"/>
                  <a:pt x="11180" y="5750"/>
                  <a:pt x="10444" y="6346"/>
                </a:cubicBezTo>
                <a:cubicBezTo>
                  <a:pt x="10046" y="6665"/>
                  <a:pt x="9648" y="7003"/>
                  <a:pt x="9270" y="7341"/>
                </a:cubicBezTo>
                <a:cubicBezTo>
                  <a:pt x="9250" y="6386"/>
                  <a:pt x="9191" y="5411"/>
                  <a:pt x="9111" y="4437"/>
                </a:cubicBezTo>
                <a:cubicBezTo>
                  <a:pt x="9012" y="3024"/>
                  <a:pt x="8892" y="1632"/>
                  <a:pt x="8872" y="199"/>
                </a:cubicBezTo>
                <a:cubicBezTo>
                  <a:pt x="8872" y="1"/>
                  <a:pt x="8554" y="1"/>
                  <a:pt x="8554" y="199"/>
                </a:cubicBezTo>
                <a:cubicBezTo>
                  <a:pt x="8494" y="1632"/>
                  <a:pt x="8375" y="3024"/>
                  <a:pt x="8276" y="4437"/>
                </a:cubicBezTo>
                <a:cubicBezTo>
                  <a:pt x="8196" y="5411"/>
                  <a:pt x="8176" y="6366"/>
                  <a:pt x="8156" y="7341"/>
                </a:cubicBezTo>
                <a:lnTo>
                  <a:pt x="8116" y="7321"/>
                </a:lnTo>
                <a:cubicBezTo>
                  <a:pt x="7758" y="7023"/>
                  <a:pt x="7380" y="6764"/>
                  <a:pt x="7022" y="6466"/>
                </a:cubicBezTo>
                <a:lnTo>
                  <a:pt x="4874" y="4536"/>
                </a:lnTo>
                <a:cubicBezTo>
                  <a:pt x="4675" y="4357"/>
                  <a:pt x="4396" y="4636"/>
                  <a:pt x="4575" y="4834"/>
                </a:cubicBezTo>
                <a:cubicBezTo>
                  <a:pt x="5212" y="5531"/>
                  <a:pt x="5869" y="6227"/>
                  <a:pt x="6485" y="6903"/>
                </a:cubicBezTo>
                <a:cubicBezTo>
                  <a:pt x="6803" y="7242"/>
                  <a:pt x="7062" y="7619"/>
                  <a:pt x="7360" y="7997"/>
                </a:cubicBezTo>
                <a:cubicBezTo>
                  <a:pt x="7380" y="8037"/>
                  <a:pt x="7440" y="8057"/>
                  <a:pt x="7460" y="8117"/>
                </a:cubicBezTo>
                <a:cubicBezTo>
                  <a:pt x="6465" y="8196"/>
                  <a:pt x="5491" y="8296"/>
                  <a:pt x="4496" y="8336"/>
                </a:cubicBezTo>
                <a:cubicBezTo>
                  <a:pt x="3084" y="8395"/>
                  <a:pt x="1691" y="8435"/>
                  <a:pt x="259" y="8515"/>
                </a:cubicBezTo>
                <a:cubicBezTo>
                  <a:pt x="0" y="8535"/>
                  <a:pt x="0" y="8913"/>
                  <a:pt x="259" y="8932"/>
                </a:cubicBezTo>
                <a:cubicBezTo>
                  <a:pt x="1691" y="8972"/>
                  <a:pt x="3084" y="9012"/>
                  <a:pt x="4496" y="9032"/>
                </a:cubicBezTo>
                <a:cubicBezTo>
                  <a:pt x="5491" y="9072"/>
                  <a:pt x="6465" y="9171"/>
                  <a:pt x="7460" y="9211"/>
                </a:cubicBezTo>
                <a:cubicBezTo>
                  <a:pt x="7440" y="9231"/>
                  <a:pt x="7400" y="9271"/>
                  <a:pt x="7380" y="9310"/>
                </a:cubicBezTo>
                <a:cubicBezTo>
                  <a:pt x="7082" y="9688"/>
                  <a:pt x="6823" y="10066"/>
                  <a:pt x="6525" y="10404"/>
                </a:cubicBezTo>
                <a:lnTo>
                  <a:pt x="4595" y="12573"/>
                </a:lnTo>
                <a:cubicBezTo>
                  <a:pt x="4416" y="12772"/>
                  <a:pt x="4695" y="13050"/>
                  <a:pt x="4894" y="12871"/>
                </a:cubicBezTo>
                <a:cubicBezTo>
                  <a:pt x="5590" y="12215"/>
                  <a:pt x="6286" y="11578"/>
                  <a:pt x="6963" y="10961"/>
                </a:cubicBezTo>
                <a:cubicBezTo>
                  <a:pt x="7301" y="10623"/>
                  <a:pt x="7679" y="10385"/>
                  <a:pt x="8057" y="10086"/>
                </a:cubicBezTo>
                <a:cubicBezTo>
                  <a:pt x="8096" y="10066"/>
                  <a:pt x="8116" y="10007"/>
                  <a:pt x="8176" y="9987"/>
                </a:cubicBezTo>
                <a:cubicBezTo>
                  <a:pt x="8256" y="10981"/>
                  <a:pt x="8355" y="11956"/>
                  <a:pt x="8395" y="12951"/>
                </a:cubicBezTo>
                <a:cubicBezTo>
                  <a:pt x="8455" y="14363"/>
                  <a:pt x="8494" y="15756"/>
                  <a:pt x="8574" y="17168"/>
                </a:cubicBezTo>
                <a:cubicBezTo>
                  <a:pt x="8594" y="17446"/>
                  <a:pt x="8972" y="17446"/>
                  <a:pt x="8992" y="17168"/>
                </a:cubicBezTo>
                <a:cubicBezTo>
                  <a:pt x="9012" y="15756"/>
                  <a:pt x="9071" y="14363"/>
                  <a:pt x="9091" y="12951"/>
                </a:cubicBezTo>
                <a:cubicBezTo>
                  <a:pt x="9111" y="11956"/>
                  <a:pt x="9210" y="10961"/>
                  <a:pt x="9270" y="9967"/>
                </a:cubicBezTo>
                <a:cubicBezTo>
                  <a:pt x="9648" y="10305"/>
                  <a:pt x="10046" y="10623"/>
                  <a:pt x="10404" y="10961"/>
                </a:cubicBezTo>
                <a:cubicBezTo>
                  <a:pt x="11160" y="11578"/>
                  <a:pt x="11936" y="12155"/>
                  <a:pt x="12652" y="12811"/>
                </a:cubicBezTo>
                <a:cubicBezTo>
                  <a:pt x="12791" y="12971"/>
                  <a:pt x="13030" y="12752"/>
                  <a:pt x="12871" y="12593"/>
                </a:cubicBezTo>
                <a:cubicBezTo>
                  <a:pt x="12234" y="11896"/>
                  <a:pt x="11657" y="11160"/>
                  <a:pt x="11061" y="10404"/>
                </a:cubicBezTo>
                <a:cubicBezTo>
                  <a:pt x="10742" y="10007"/>
                  <a:pt x="10384" y="9609"/>
                  <a:pt x="10066" y="9231"/>
                </a:cubicBezTo>
                <a:cubicBezTo>
                  <a:pt x="11041" y="9211"/>
                  <a:pt x="11995" y="9171"/>
                  <a:pt x="12970" y="9092"/>
                </a:cubicBezTo>
                <a:cubicBezTo>
                  <a:pt x="14383" y="8992"/>
                  <a:pt x="15775" y="8873"/>
                  <a:pt x="17207" y="8833"/>
                </a:cubicBezTo>
                <a:cubicBezTo>
                  <a:pt x="17406" y="8793"/>
                  <a:pt x="17406" y="8455"/>
                  <a:pt x="17207" y="84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5100" y="1005350"/>
            <a:ext cx="36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15100" y="1714926"/>
            <a:ext cx="3660000" cy="21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7"/>
          <p:cNvSpPr>
            <a:spLocks noGrp="1"/>
          </p:cNvSpPr>
          <p:nvPr>
            <p:ph type="pic" idx="2"/>
          </p:nvPr>
        </p:nvSpPr>
        <p:spPr>
          <a:xfrm>
            <a:off x="5723325" y="535000"/>
            <a:ext cx="2705700" cy="40734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8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8" name="Google Shape;78;p8"/>
          <p:cNvSpPr/>
          <p:nvPr/>
        </p:nvSpPr>
        <p:spPr>
          <a:xfrm rot="-4095173" flipH="1">
            <a:off x="4812725" y="1468559"/>
            <a:ext cx="8919215" cy="4413021"/>
          </a:xfrm>
          <a:custGeom>
            <a:avLst/>
            <a:gdLst/>
            <a:ahLst/>
            <a:cxnLst/>
            <a:rect l="l" t="t" r="r" b="b"/>
            <a:pathLst>
              <a:path w="195745" h="96858" extrusionOk="0">
                <a:moveTo>
                  <a:pt x="179652" y="26816"/>
                </a:moveTo>
                <a:cubicBezTo>
                  <a:pt x="174659" y="26080"/>
                  <a:pt x="170123" y="26438"/>
                  <a:pt x="165985" y="28387"/>
                </a:cubicBezTo>
                <a:cubicBezTo>
                  <a:pt x="161708" y="30396"/>
                  <a:pt x="159540" y="33559"/>
                  <a:pt x="153791" y="33858"/>
                </a:cubicBezTo>
                <a:cubicBezTo>
                  <a:pt x="149793" y="34057"/>
                  <a:pt x="146471" y="32565"/>
                  <a:pt x="142989" y="31451"/>
                </a:cubicBezTo>
                <a:cubicBezTo>
                  <a:pt x="137638" y="29720"/>
                  <a:pt x="131193" y="28865"/>
                  <a:pt x="125703" y="30635"/>
                </a:cubicBezTo>
                <a:cubicBezTo>
                  <a:pt x="121724" y="31948"/>
                  <a:pt x="118820" y="34355"/>
                  <a:pt x="114662" y="35389"/>
                </a:cubicBezTo>
                <a:cubicBezTo>
                  <a:pt x="107023" y="37319"/>
                  <a:pt x="101434" y="34614"/>
                  <a:pt x="96838" y="30516"/>
                </a:cubicBezTo>
                <a:cubicBezTo>
                  <a:pt x="92024" y="26239"/>
                  <a:pt x="86534" y="22956"/>
                  <a:pt x="78656" y="21882"/>
                </a:cubicBezTo>
                <a:cubicBezTo>
                  <a:pt x="73624" y="21226"/>
                  <a:pt x="68412" y="21763"/>
                  <a:pt x="63319" y="21425"/>
                </a:cubicBezTo>
                <a:cubicBezTo>
                  <a:pt x="55263" y="20868"/>
                  <a:pt x="47564" y="18162"/>
                  <a:pt x="42193" y="13985"/>
                </a:cubicBezTo>
                <a:cubicBezTo>
                  <a:pt x="37876" y="10603"/>
                  <a:pt x="35072" y="6366"/>
                  <a:pt x="30417" y="3183"/>
                </a:cubicBezTo>
                <a:cubicBezTo>
                  <a:pt x="25762" y="0"/>
                  <a:pt x="5352" y="5849"/>
                  <a:pt x="1" y="8494"/>
                </a:cubicBezTo>
                <a:lnTo>
                  <a:pt x="104696" y="96858"/>
                </a:lnTo>
                <a:lnTo>
                  <a:pt x="195745" y="35907"/>
                </a:lnTo>
                <a:cubicBezTo>
                  <a:pt x="192880" y="31371"/>
                  <a:pt x="186714" y="27870"/>
                  <a:pt x="179652" y="2681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>
            <a:off x="-1054848" y="-1284881"/>
            <a:ext cx="3243807" cy="5893368"/>
            <a:chOff x="-1054848" y="-1284881"/>
            <a:chExt cx="3243807" cy="5893368"/>
          </a:xfrm>
        </p:grpSpPr>
        <p:sp>
          <p:nvSpPr>
            <p:cNvPr id="80" name="Google Shape;80;p8"/>
            <p:cNvSpPr/>
            <p:nvPr/>
          </p:nvSpPr>
          <p:spPr>
            <a:xfrm rot="-3420045">
              <a:off x="-1487948" y="165678"/>
              <a:ext cx="4110008" cy="1198807"/>
            </a:xfrm>
            <a:custGeom>
              <a:avLst/>
              <a:gdLst/>
              <a:ahLst/>
              <a:cxnLst/>
              <a:rect l="l" t="t" r="r" b="b"/>
              <a:pathLst>
                <a:path w="145258" h="42372" extrusionOk="0">
                  <a:moveTo>
                    <a:pt x="145138" y="0"/>
                  </a:moveTo>
                  <a:cubicBezTo>
                    <a:pt x="144919" y="2606"/>
                    <a:pt x="144243" y="5252"/>
                    <a:pt x="143109" y="7798"/>
                  </a:cubicBezTo>
                  <a:cubicBezTo>
                    <a:pt x="141935" y="10444"/>
                    <a:pt x="140304" y="12970"/>
                    <a:pt x="138235" y="15318"/>
                  </a:cubicBezTo>
                  <a:cubicBezTo>
                    <a:pt x="134237" y="19853"/>
                    <a:pt x="129005" y="23314"/>
                    <a:pt x="123494" y="25045"/>
                  </a:cubicBezTo>
                  <a:cubicBezTo>
                    <a:pt x="121011" y="25822"/>
                    <a:pt x="118571" y="26150"/>
                    <a:pt x="116188" y="26150"/>
                  </a:cubicBezTo>
                  <a:cubicBezTo>
                    <a:pt x="109658" y="26150"/>
                    <a:pt x="103553" y="23683"/>
                    <a:pt x="98131" y="21206"/>
                  </a:cubicBezTo>
                  <a:cubicBezTo>
                    <a:pt x="97455" y="20907"/>
                    <a:pt x="96759" y="20589"/>
                    <a:pt x="96043" y="20231"/>
                  </a:cubicBezTo>
                  <a:cubicBezTo>
                    <a:pt x="92263" y="18481"/>
                    <a:pt x="88364" y="16650"/>
                    <a:pt x="84306" y="15735"/>
                  </a:cubicBezTo>
                  <a:cubicBezTo>
                    <a:pt x="82636" y="15363"/>
                    <a:pt x="81055" y="15176"/>
                    <a:pt x="79553" y="15176"/>
                  </a:cubicBezTo>
                  <a:cubicBezTo>
                    <a:pt x="76886" y="15176"/>
                    <a:pt x="74473" y="15765"/>
                    <a:pt x="72271" y="16949"/>
                  </a:cubicBezTo>
                  <a:cubicBezTo>
                    <a:pt x="68531" y="18978"/>
                    <a:pt x="65587" y="21962"/>
                    <a:pt x="62742" y="24866"/>
                  </a:cubicBezTo>
                  <a:cubicBezTo>
                    <a:pt x="59858" y="27790"/>
                    <a:pt x="56874" y="30834"/>
                    <a:pt x="53074" y="32863"/>
                  </a:cubicBezTo>
                  <a:cubicBezTo>
                    <a:pt x="47704" y="35745"/>
                    <a:pt x="41733" y="37239"/>
                    <a:pt x="35812" y="37239"/>
                  </a:cubicBezTo>
                  <a:cubicBezTo>
                    <a:pt x="33969" y="37239"/>
                    <a:pt x="32131" y="37095"/>
                    <a:pt x="30317" y="36802"/>
                  </a:cubicBezTo>
                  <a:cubicBezTo>
                    <a:pt x="29820" y="36722"/>
                    <a:pt x="29342" y="36643"/>
                    <a:pt x="28845" y="36543"/>
                  </a:cubicBezTo>
                  <a:cubicBezTo>
                    <a:pt x="24730" y="35877"/>
                    <a:pt x="20393" y="35166"/>
                    <a:pt x="16218" y="35166"/>
                  </a:cubicBezTo>
                  <a:cubicBezTo>
                    <a:pt x="10038" y="35166"/>
                    <a:pt x="4215" y="36724"/>
                    <a:pt x="1" y="42292"/>
                  </a:cubicBezTo>
                  <a:lnTo>
                    <a:pt x="80" y="42372"/>
                  </a:lnTo>
                  <a:cubicBezTo>
                    <a:pt x="4291" y="36829"/>
                    <a:pt x="10108" y="35276"/>
                    <a:pt x="16283" y="35276"/>
                  </a:cubicBezTo>
                  <a:cubicBezTo>
                    <a:pt x="20435" y="35276"/>
                    <a:pt x="24750" y="35979"/>
                    <a:pt x="28845" y="36643"/>
                  </a:cubicBezTo>
                  <a:cubicBezTo>
                    <a:pt x="29342" y="36722"/>
                    <a:pt x="29840" y="36822"/>
                    <a:pt x="30317" y="36901"/>
                  </a:cubicBezTo>
                  <a:cubicBezTo>
                    <a:pt x="32127" y="37200"/>
                    <a:pt x="33977" y="37339"/>
                    <a:pt x="35808" y="37339"/>
                  </a:cubicBezTo>
                  <a:cubicBezTo>
                    <a:pt x="41755" y="37339"/>
                    <a:pt x="47743" y="35847"/>
                    <a:pt x="53154" y="32962"/>
                  </a:cubicBezTo>
                  <a:cubicBezTo>
                    <a:pt x="56973" y="30933"/>
                    <a:pt x="59957" y="27890"/>
                    <a:pt x="62842" y="24966"/>
                  </a:cubicBezTo>
                  <a:cubicBezTo>
                    <a:pt x="65686" y="22081"/>
                    <a:pt x="68630" y="19077"/>
                    <a:pt x="72350" y="17088"/>
                  </a:cubicBezTo>
                  <a:cubicBezTo>
                    <a:pt x="74707" y="15818"/>
                    <a:pt x="77137" y="15306"/>
                    <a:pt x="79587" y="15306"/>
                  </a:cubicBezTo>
                  <a:cubicBezTo>
                    <a:pt x="85160" y="15306"/>
                    <a:pt x="90841" y="17958"/>
                    <a:pt x="96023" y="20390"/>
                  </a:cubicBezTo>
                  <a:cubicBezTo>
                    <a:pt x="96739" y="20709"/>
                    <a:pt x="97415" y="21027"/>
                    <a:pt x="98092" y="21365"/>
                  </a:cubicBezTo>
                  <a:cubicBezTo>
                    <a:pt x="103522" y="23852"/>
                    <a:pt x="109629" y="26298"/>
                    <a:pt x="116174" y="26298"/>
                  </a:cubicBezTo>
                  <a:cubicBezTo>
                    <a:pt x="118561" y="26298"/>
                    <a:pt x="121028" y="25980"/>
                    <a:pt x="123514" y="25184"/>
                  </a:cubicBezTo>
                  <a:cubicBezTo>
                    <a:pt x="129025" y="23454"/>
                    <a:pt x="134316" y="19992"/>
                    <a:pt x="138315" y="15417"/>
                  </a:cubicBezTo>
                  <a:cubicBezTo>
                    <a:pt x="140383" y="13070"/>
                    <a:pt x="142015" y="10543"/>
                    <a:pt x="143188" y="7878"/>
                  </a:cubicBezTo>
                  <a:cubicBezTo>
                    <a:pt x="144322" y="5312"/>
                    <a:pt x="145018" y="2686"/>
                    <a:pt x="145257" y="40"/>
                  </a:cubicBezTo>
                  <a:cubicBezTo>
                    <a:pt x="145197" y="0"/>
                    <a:pt x="145178" y="0"/>
                    <a:pt x="1451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1725424">
              <a:off x="250819" y="1516420"/>
              <a:ext cx="457430" cy="458443"/>
            </a:xfrm>
            <a:custGeom>
              <a:avLst/>
              <a:gdLst/>
              <a:ahLst/>
              <a:cxnLst/>
              <a:rect l="l" t="t" r="r" b="b"/>
              <a:pathLst>
                <a:path w="17407" h="17447" extrusionOk="0">
                  <a:moveTo>
                    <a:pt x="17207" y="8455"/>
                  </a:moveTo>
                  <a:cubicBezTo>
                    <a:pt x="15775" y="8415"/>
                    <a:pt x="14383" y="8296"/>
                    <a:pt x="12970" y="8196"/>
                  </a:cubicBezTo>
                  <a:cubicBezTo>
                    <a:pt x="11995" y="8117"/>
                    <a:pt x="11041" y="8097"/>
                    <a:pt x="10066" y="8057"/>
                  </a:cubicBezTo>
                  <a:cubicBezTo>
                    <a:pt x="10384" y="7719"/>
                    <a:pt x="10683" y="7341"/>
                    <a:pt x="10981" y="7003"/>
                  </a:cubicBezTo>
                  <a:cubicBezTo>
                    <a:pt x="11598" y="6247"/>
                    <a:pt x="12174" y="5471"/>
                    <a:pt x="12851" y="4755"/>
                  </a:cubicBezTo>
                  <a:cubicBezTo>
                    <a:pt x="12990" y="4616"/>
                    <a:pt x="12771" y="4397"/>
                    <a:pt x="12632" y="4536"/>
                  </a:cubicBezTo>
                  <a:cubicBezTo>
                    <a:pt x="11936" y="5193"/>
                    <a:pt x="11180" y="5750"/>
                    <a:pt x="10444" y="6346"/>
                  </a:cubicBezTo>
                  <a:cubicBezTo>
                    <a:pt x="10046" y="6665"/>
                    <a:pt x="9648" y="7003"/>
                    <a:pt x="9270" y="7341"/>
                  </a:cubicBezTo>
                  <a:cubicBezTo>
                    <a:pt x="9250" y="6386"/>
                    <a:pt x="9191" y="5411"/>
                    <a:pt x="9111" y="4437"/>
                  </a:cubicBezTo>
                  <a:cubicBezTo>
                    <a:pt x="9012" y="3024"/>
                    <a:pt x="8892" y="1632"/>
                    <a:pt x="8872" y="199"/>
                  </a:cubicBezTo>
                  <a:cubicBezTo>
                    <a:pt x="8872" y="1"/>
                    <a:pt x="8554" y="1"/>
                    <a:pt x="8554" y="199"/>
                  </a:cubicBezTo>
                  <a:cubicBezTo>
                    <a:pt x="8494" y="1632"/>
                    <a:pt x="8375" y="3024"/>
                    <a:pt x="8276" y="4437"/>
                  </a:cubicBezTo>
                  <a:cubicBezTo>
                    <a:pt x="8196" y="5411"/>
                    <a:pt x="8176" y="6366"/>
                    <a:pt x="8156" y="7341"/>
                  </a:cubicBezTo>
                  <a:lnTo>
                    <a:pt x="8116" y="7321"/>
                  </a:lnTo>
                  <a:cubicBezTo>
                    <a:pt x="7758" y="7023"/>
                    <a:pt x="7380" y="6764"/>
                    <a:pt x="7022" y="6466"/>
                  </a:cubicBezTo>
                  <a:lnTo>
                    <a:pt x="4874" y="4536"/>
                  </a:lnTo>
                  <a:cubicBezTo>
                    <a:pt x="4675" y="4357"/>
                    <a:pt x="4396" y="4636"/>
                    <a:pt x="4575" y="4834"/>
                  </a:cubicBezTo>
                  <a:cubicBezTo>
                    <a:pt x="5212" y="5531"/>
                    <a:pt x="5869" y="6227"/>
                    <a:pt x="6485" y="6903"/>
                  </a:cubicBezTo>
                  <a:cubicBezTo>
                    <a:pt x="6803" y="7242"/>
                    <a:pt x="7062" y="7619"/>
                    <a:pt x="7360" y="7997"/>
                  </a:cubicBezTo>
                  <a:cubicBezTo>
                    <a:pt x="7380" y="8037"/>
                    <a:pt x="7440" y="8057"/>
                    <a:pt x="7460" y="8117"/>
                  </a:cubicBezTo>
                  <a:cubicBezTo>
                    <a:pt x="6465" y="8196"/>
                    <a:pt x="5491" y="8296"/>
                    <a:pt x="4496" y="8336"/>
                  </a:cubicBezTo>
                  <a:cubicBezTo>
                    <a:pt x="3084" y="8395"/>
                    <a:pt x="1691" y="8435"/>
                    <a:pt x="259" y="8515"/>
                  </a:cubicBezTo>
                  <a:cubicBezTo>
                    <a:pt x="0" y="8535"/>
                    <a:pt x="0" y="8913"/>
                    <a:pt x="259" y="8932"/>
                  </a:cubicBezTo>
                  <a:cubicBezTo>
                    <a:pt x="1691" y="8972"/>
                    <a:pt x="3084" y="9012"/>
                    <a:pt x="4496" y="9032"/>
                  </a:cubicBezTo>
                  <a:cubicBezTo>
                    <a:pt x="5491" y="9072"/>
                    <a:pt x="6465" y="9171"/>
                    <a:pt x="7460" y="9211"/>
                  </a:cubicBezTo>
                  <a:cubicBezTo>
                    <a:pt x="7440" y="9231"/>
                    <a:pt x="7400" y="9271"/>
                    <a:pt x="7380" y="9310"/>
                  </a:cubicBezTo>
                  <a:cubicBezTo>
                    <a:pt x="7082" y="9688"/>
                    <a:pt x="6823" y="10066"/>
                    <a:pt x="6525" y="10404"/>
                  </a:cubicBezTo>
                  <a:lnTo>
                    <a:pt x="4595" y="12573"/>
                  </a:lnTo>
                  <a:cubicBezTo>
                    <a:pt x="4416" y="12772"/>
                    <a:pt x="4695" y="13050"/>
                    <a:pt x="4894" y="12871"/>
                  </a:cubicBezTo>
                  <a:cubicBezTo>
                    <a:pt x="5590" y="12215"/>
                    <a:pt x="6286" y="11578"/>
                    <a:pt x="6963" y="10961"/>
                  </a:cubicBezTo>
                  <a:cubicBezTo>
                    <a:pt x="7301" y="10623"/>
                    <a:pt x="7679" y="10385"/>
                    <a:pt x="8057" y="10086"/>
                  </a:cubicBezTo>
                  <a:cubicBezTo>
                    <a:pt x="8096" y="10066"/>
                    <a:pt x="8116" y="10007"/>
                    <a:pt x="8176" y="9987"/>
                  </a:cubicBezTo>
                  <a:cubicBezTo>
                    <a:pt x="8256" y="10981"/>
                    <a:pt x="8355" y="11956"/>
                    <a:pt x="8395" y="12951"/>
                  </a:cubicBezTo>
                  <a:cubicBezTo>
                    <a:pt x="8455" y="14363"/>
                    <a:pt x="8494" y="15756"/>
                    <a:pt x="8574" y="17168"/>
                  </a:cubicBezTo>
                  <a:cubicBezTo>
                    <a:pt x="8594" y="17446"/>
                    <a:pt x="8972" y="17446"/>
                    <a:pt x="8992" y="17168"/>
                  </a:cubicBezTo>
                  <a:cubicBezTo>
                    <a:pt x="9012" y="15756"/>
                    <a:pt x="9071" y="14363"/>
                    <a:pt x="9091" y="12951"/>
                  </a:cubicBezTo>
                  <a:cubicBezTo>
                    <a:pt x="9111" y="11956"/>
                    <a:pt x="9210" y="10961"/>
                    <a:pt x="9270" y="9967"/>
                  </a:cubicBezTo>
                  <a:cubicBezTo>
                    <a:pt x="9648" y="10305"/>
                    <a:pt x="10046" y="10623"/>
                    <a:pt x="10404" y="10961"/>
                  </a:cubicBezTo>
                  <a:cubicBezTo>
                    <a:pt x="11160" y="11578"/>
                    <a:pt x="11936" y="12155"/>
                    <a:pt x="12652" y="12811"/>
                  </a:cubicBezTo>
                  <a:cubicBezTo>
                    <a:pt x="12791" y="12971"/>
                    <a:pt x="13030" y="12752"/>
                    <a:pt x="12871" y="12593"/>
                  </a:cubicBezTo>
                  <a:cubicBezTo>
                    <a:pt x="12234" y="11896"/>
                    <a:pt x="11657" y="11160"/>
                    <a:pt x="11061" y="10404"/>
                  </a:cubicBezTo>
                  <a:cubicBezTo>
                    <a:pt x="10742" y="10007"/>
                    <a:pt x="10384" y="9609"/>
                    <a:pt x="10066" y="9231"/>
                  </a:cubicBezTo>
                  <a:cubicBezTo>
                    <a:pt x="11041" y="9211"/>
                    <a:pt x="11995" y="9171"/>
                    <a:pt x="12970" y="9092"/>
                  </a:cubicBezTo>
                  <a:cubicBezTo>
                    <a:pt x="14383" y="8992"/>
                    <a:pt x="15775" y="8873"/>
                    <a:pt x="17207" y="8833"/>
                  </a:cubicBezTo>
                  <a:cubicBezTo>
                    <a:pt x="17406" y="8793"/>
                    <a:pt x="17406" y="8455"/>
                    <a:pt x="17207" y="84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8"/>
            <p:cNvGrpSpPr/>
            <p:nvPr/>
          </p:nvGrpSpPr>
          <p:grpSpPr>
            <a:xfrm>
              <a:off x="420387" y="4294635"/>
              <a:ext cx="293375" cy="313853"/>
              <a:chOff x="8221237" y="1909891"/>
              <a:chExt cx="415310" cy="444299"/>
            </a:xfrm>
          </p:grpSpPr>
          <p:sp>
            <p:nvSpPr>
              <p:cNvPr id="83" name="Google Shape;83;p8"/>
              <p:cNvSpPr/>
              <p:nvPr/>
            </p:nvSpPr>
            <p:spPr>
              <a:xfrm>
                <a:off x="8221237" y="1909891"/>
                <a:ext cx="110700" cy="11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84" name="Google Shape;84;p8"/>
              <p:cNvSpPr/>
              <p:nvPr/>
            </p:nvSpPr>
            <p:spPr>
              <a:xfrm>
                <a:off x="8221237" y="2243491"/>
                <a:ext cx="110700" cy="11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85" name="Google Shape;85;p8"/>
              <p:cNvSpPr/>
              <p:nvPr/>
            </p:nvSpPr>
            <p:spPr>
              <a:xfrm>
                <a:off x="8525847" y="1909891"/>
                <a:ext cx="110700" cy="11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86" name="Google Shape;86;p8"/>
              <p:cNvSpPr/>
              <p:nvPr/>
            </p:nvSpPr>
            <p:spPr>
              <a:xfrm>
                <a:off x="8525847" y="2243491"/>
                <a:ext cx="110700" cy="11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orum"/>
              <a:buNone/>
              <a:defRPr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orum"/>
              <a:buNone/>
              <a:defRPr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orum"/>
              <a:buNone/>
              <a:defRPr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orum"/>
              <a:buNone/>
              <a:defRPr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orum"/>
              <a:buNone/>
              <a:defRPr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orum"/>
              <a:buNone/>
              <a:defRPr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orum"/>
              <a:buNone/>
              <a:defRPr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orum"/>
              <a:buNone/>
              <a:defRPr>
                <a:solidFill>
                  <a:schemeClr val="lt1"/>
                </a:solidFill>
                <a:latin typeface="Forum"/>
                <a:ea typeface="Forum"/>
                <a:cs typeface="Forum"/>
                <a:sym typeface="For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5"/>
          <p:cNvPicPr preferRelativeResize="0"/>
          <p:nvPr/>
        </p:nvPicPr>
        <p:blipFill>
          <a:blip r:embed="rId2">
            <a:alphaModFix amt="71000"/>
          </a:blip>
          <a:stretch>
            <a:fillRect/>
          </a:stretch>
        </p:blipFill>
        <p:spPr>
          <a:xfrm rot="10800000">
            <a:off x="1" y="0"/>
            <a:ext cx="9143999" cy="51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5"/>
          <p:cNvSpPr/>
          <p:nvPr/>
        </p:nvSpPr>
        <p:spPr>
          <a:xfrm rot="-10410591" flipH="1">
            <a:off x="-1442897" y="-3614354"/>
            <a:ext cx="11459930" cy="5669876"/>
          </a:xfrm>
          <a:custGeom>
            <a:avLst/>
            <a:gdLst/>
            <a:ahLst/>
            <a:cxnLst/>
            <a:rect l="l" t="t" r="r" b="b"/>
            <a:pathLst>
              <a:path w="195745" h="96858" extrusionOk="0">
                <a:moveTo>
                  <a:pt x="179652" y="26816"/>
                </a:moveTo>
                <a:cubicBezTo>
                  <a:pt x="174659" y="26080"/>
                  <a:pt x="170123" y="26438"/>
                  <a:pt x="165985" y="28387"/>
                </a:cubicBezTo>
                <a:cubicBezTo>
                  <a:pt x="161708" y="30396"/>
                  <a:pt x="159540" y="33559"/>
                  <a:pt x="153791" y="33858"/>
                </a:cubicBezTo>
                <a:cubicBezTo>
                  <a:pt x="149793" y="34057"/>
                  <a:pt x="146471" y="32565"/>
                  <a:pt x="142989" y="31451"/>
                </a:cubicBezTo>
                <a:cubicBezTo>
                  <a:pt x="137638" y="29720"/>
                  <a:pt x="131193" y="28865"/>
                  <a:pt x="125703" y="30635"/>
                </a:cubicBezTo>
                <a:cubicBezTo>
                  <a:pt x="121724" y="31948"/>
                  <a:pt x="118820" y="34355"/>
                  <a:pt x="114662" y="35389"/>
                </a:cubicBezTo>
                <a:cubicBezTo>
                  <a:pt x="107023" y="37319"/>
                  <a:pt x="101434" y="34614"/>
                  <a:pt x="96838" y="30516"/>
                </a:cubicBezTo>
                <a:cubicBezTo>
                  <a:pt x="92024" y="26239"/>
                  <a:pt x="86534" y="22956"/>
                  <a:pt x="78656" y="21882"/>
                </a:cubicBezTo>
                <a:cubicBezTo>
                  <a:pt x="73624" y="21226"/>
                  <a:pt x="68412" y="21763"/>
                  <a:pt x="63319" y="21425"/>
                </a:cubicBezTo>
                <a:cubicBezTo>
                  <a:pt x="55263" y="20868"/>
                  <a:pt x="47564" y="18162"/>
                  <a:pt x="42193" y="13985"/>
                </a:cubicBezTo>
                <a:cubicBezTo>
                  <a:pt x="37876" y="10603"/>
                  <a:pt x="35072" y="6366"/>
                  <a:pt x="30417" y="3183"/>
                </a:cubicBezTo>
                <a:cubicBezTo>
                  <a:pt x="25762" y="0"/>
                  <a:pt x="5352" y="5849"/>
                  <a:pt x="1" y="8494"/>
                </a:cubicBezTo>
                <a:lnTo>
                  <a:pt x="104696" y="96858"/>
                </a:lnTo>
                <a:lnTo>
                  <a:pt x="195745" y="35907"/>
                </a:lnTo>
                <a:cubicBezTo>
                  <a:pt x="192880" y="31371"/>
                  <a:pt x="186714" y="27870"/>
                  <a:pt x="179652" y="2681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8249974" y="4431451"/>
            <a:ext cx="357859" cy="354079"/>
          </a:xfrm>
          <a:custGeom>
            <a:avLst/>
            <a:gdLst/>
            <a:ahLst/>
            <a:cxnLst/>
            <a:rect l="l" t="t" r="r" b="b"/>
            <a:pathLst>
              <a:path w="11339" h="11221" extrusionOk="0">
                <a:moveTo>
                  <a:pt x="11160" y="5670"/>
                </a:moveTo>
                <a:cubicBezTo>
                  <a:pt x="11259" y="5650"/>
                  <a:pt x="11339" y="5630"/>
                  <a:pt x="11180" y="5551"/>
                </a:cubicBezTo>
                <a:cubicBezTo>
                  <a:pt x="11080" y="5511"/>
                  <a:pt x="10941" y="5531"/>
                  <a:pt x="10842" y="5531"/>
                </a:cubicBezTo>
                <a:lnTo>
                  <a:pt x="9290" y="5531"/>
                </a:lnTo>
                <a:cubicBezTo>
                  <a:pt x="8872" y="5531"/>
                  <a:pt x="8395" y="5610"/>
                  <a:pt x="8017" y="5411"/>
                </a:cubicBezTo>
                <a:cubicBezTo>
                  <a:pt x="7917" y="5352"/>
                  <a:pt x="7858" y="5272"/>
                  <a:pt x="7818" y="5173"/>
                </a:cubicBezTo>
                <a:cubicBezTo>
                  <a:pt x="7798" y="5053"/>
                  <a:pt x="7858" y="4934"/>
                  <a:pt x="7917" y="4834"/>
                </a:cubicBezTo>
                <a:cubicBezTo>
                  <a:pt x="8116" y="4616"/>
                  <a:pt x="8415" y="4516"/>
                  <a:pt x="8673" y="4377"/>
                </a:cubicBezTo>
                <a:cubicBezTo>
                  <a:pt x="8972" y="4258"/>
                  <a:pt x="9290" y="4138"/>
                  <a:pt x="9588" y="4019"/>
                </a:cubicBezTo>
                <a:cubicBezTo>
                  <a:pt x="9807" y="3919"/>
                  <a:pt x="10066" y="3820"/>
                  <a:pt x="10285" y="3720"/>
                </a:cubicBezTo>
                <a:cubicBezTo>
                  <a:pt x="10464" y="3641"/>
                  <a:pt x="10702" y="3581"/>
                  <a:pt x="10861" y="3482"/>
                </a:cubicBezTo>
                <a:cubicBezTo>
                  <a:pt x="10901" y="3462"/>
                  <a:pt x="10941" y="3362"/>
                  <a:pt x="10881" y="3343"/>
                </a:cubicBezTo>
                <a:cubicBezTo>
                  <a:pt x="10861" y="3323"/>
                  <a:pt x="10802" y="3343"/>
                  <a:pt x="10782" y="3343"/>
                </a:cubicBezTo>
                <a:cubicBezTo>
                  <a:pt x="10384" y="3482"/>
                  <a:pt x="9946" y="3641"/>
                  <a:pt x="9568" y="3840"/>
                </a:cubicBezTo>
                <a:cubicBezTo>
                  <a:pt x="9270" y="3959"/>
                  <a:pt x="8991" y="4079"/>
                  <a:pt x="8693" y="4218"/>
                </a:cubicBezTo>
                <a:cubicBezTo>
                  <a:pt x="8395" y="4337"/>
                  <a:pt x="8096" y="4476"/>
                  <a:pt x="7778" y="4357"/>
                </a:cubicBezTo>
                <a:cubicBezTo>
                  <a:pt x="7679" y="4317"/>
                  <a:pt x="7559" y="4258"/>
                  <a:pt x="7519" y="4138"/>
                </a:cubicBezTo>
                <a:cubicBezTo>
                  <a:pt x="7480" y="4039"/>
                  <a:pt x="7519" y="3919"/>
                  <a:pt x="7579" y="3820"/>
                </a:cubicBezTo>
                <a:cubicBezTo>
                  <a:pt x="7679" y="3621"/>
                  <a:pt x="7818" y="3482"/>
                  <a:pt x="7977" y="3343"/>
                </a:cubicBezTo>
                <a:cubicBezTo>
                  <a:pt x="8176" y="3144"/>
                  <a:pt x="8355" y="2945"/>
                  <a:pt x="8554" y="2766"/>
                </a:cubicBezTo>
                <a:cubicBezTo>
                  <a:pt x="8912" y="2388"/>
                  <a:pt x="9310" y="1990"/>
                  <a:pt x="9708" y="1632"/>
                </a:cubicBezTo>
                <a:cubicBezTo>
                  <a:pt x="9767" y="1572"/>
                  <a:pt x="9787" y="1493"/>
                  <a:pt x="9747" y="1453"/>
                </a:cubicBezTo>
                <a:cubicBezTo>
                  <a:pt x="9529" y="1493"/>
                  <a:pt x="9350" y="1771"/>
                  <a:pt x="9171" y="1930"/>
                </a:cubicBezTo>
                <a:cubicBezTo>
                  <a:pt x="8852" y="2248"/>
                  <a:pt x="8514" y="2567"/>
                  <a:pt x="8176" y="2885"/>
                </a:cubicBezTo>
                <a:cubicBezTo>
                  <a:pt x="8017" y="3044"/>
                  <a:pt x="7897" y="3183"/>
                  <a:pt x="7718" y="3323"/>
                </a:cubicBezTo>
                <a:cubicBezTo>
                  <a:pt x="7579" y="3442"/>
                  <a:pt x="7400" y="3541"/>
                  <a:pt x="7221" y="3621"/>
                </a:cubicBezTo>
                <a:cubicBezTo>
                  <a:pt x="7122" y="3661"/>
                  <a:pt x="7022" y="3681"/>
                  <a:pt x="6923" y="3641"/>
                </a:cubicBezTo>
                <a:cubicBezTo>
                  <a:pt x="6883" y="3621"/>
                  <a:pt x="6863" y="3541"/>
                  <a:pt x="6823" y="3482"/>
                </a:cubicBezTo>
                <a:cubicBezTo>
                  <a:pt x="6803" y="3442"/>
                  <a:pt x="6823" y="3362"/>
                  <a:pt x="6823" y="3323"/>
                </a:cubicBezTo>
                <a:cubicBezTo>
                  <a:pt x="6863" y="2746"/>
                  <a:pt x="7042" y="2229"/>
                  <a:pt x="7261" y="1691"/>
                </a:cubicBezTo>
                <a:cubicBezTo>
                  <a:pt x="7360" y="1453"/>
                  <a:pt x="7480" y="1194"/>
                  <a:pt x="7579" y="955"/>
                </a:cubicBezTo>
                <a:cubicBezTo>
                  <a:pt x="7659" y="796"/>
                  <a:pt x="7858" y="498"/>
                  <a:pt x="7818" y="339"/>
                </a:cubicBezTo>
                <a:cubicBezTo>
                  <a:pt x="7818" y="279"/>
                  <a:pt x="7778" y="259"/>
                  <a:pt x="7758" y="279"/>
                </a:cubicBezTo>
                <a:cubicBezTo>
                  <a:pt x="7718" y="279"/>
                  <a:pt x="7718" y="299"/>
                  <a:pt x="7718" y="299"/>
                </a:cubicBezTo>
                <a:cubicBezTo>
                  <a:pt x="7679" y="359"/>
                  <a:pt x="7659" y="438"/>
                  <a:pt x="7619" y="478"/>
                </a:cubicBezTo>
                <a:cubicBezTo>
                  <a:pt x="7281" y="1174"/>
                  <a:pt x="7042" y="1950"/>
                  <a:pt x="6704" y="2686"/>
                </a:cubicBezTo>
                <a:cubicBezTo>
                  <a:pt x="6565" y="2885"/>
                  <a:pt x="6187" y="3581"/>
                  <a:pt x="5868" y="3263"/>
                </a:cubicBezTo>
                <a:cubicBezTo>
                  <a:pt x="5769" y="3163"/>
                  <a:pt x="5749" y="3044"/>
                  <a:pt x="5709" y="2925"/>
                </a:cubicBezTo>
                <a:cubicBezTo>
                  <a:pt x="5669" y="2587"/>
                  <a:pt x="5630" y="2268"/>
                  <a:pt x="5630" y="1950"/>
                </a:cubicBezTo>
                <a:lnTo>
                  <a:pt x="5630" y="995"/>
                </a:lnTo>
                <a:cubicBezTo>
                  <a:pt x="5630" y="697"/>
                  <a:pt x="5689" y="379"/>
                  <a:pt x="5630" y="80"/>
                </a:cubicBezTo>
                <a:cubicBezTo>
                  <a:pt x="5630" y="40"/>
                  <a:pt x="5610" y="1"/>
                  <a:pt x="5570" y="1"/>
                </a:cubicBezTo>
                <a:cubicBezTo>
                  <a:pt x="5530" y="1"/>
                  <a:pt x="5510" y="40"/>
                  <a:pt x="5510" y="80"/>
                </a:cubicBezTo>
                <a:cubicBezTo>
                  <a:pt x="5470" y="239"/>
                  <a:pt x="5490" y="458"/>
                  <a:pt x="5490" y="637"/>
                </a:cubicBezTo>
                <a:cubicBezTo>
                  <a:pt x="5490" y="995"/>
                  <a:pt x="5470" y="1393"/>
                  <a:pt x="5490" y="1771"/>
                </a:cubicBezTo>
                <a:cubicBezTo>
                  <a:pt x="5510" y="2169"/>
                  <a:pt x="5470" y="2567"/>
                  <a:pt x="5371" y="2945"/>
                </a:cubicBezTo>
                <a:cubicBezTo>
                  <a:pt x="5331" y="3024"/>
                  <a:pt x="5311" y="3124"/>
                  <a:pt x="5272" y="3183"/>
                </a:cubicBezTo>
                <a:cubicBezTo>
                  <a:pt x="5212" y="3263"/>
                  <a:pt x="5132" y="3323"/>
                  <a:pt x="5053" y="3343"/>
                </a:cubicBezTo>
                <a:cubicBezTo>
                  <a:pt x="4894" y="3343"/>
                  <a:pt x="4774" y="3223"/>
                  <a:pt x="4675" y="3084"/>
                </a:cubicBezTo>
                <a:cubicBezTo>
                  <a:pt x="4277" y="2527"/>
                  <a:pt x="4058" y="1831"/>
                  <a:pt x="3780" y="1174"/>
                </a:cubicBezTo>
                <a:cubicBezTo>
                  <a:pt x="3720" y="1035"/>
                  <a:pt x="3640" y="896"/>
                  <a:pt x="3601" y="756"/>
                </a:cubicBezTo>
                <a:cubicBezTo>
                  <a:pt x="3561" y="657"/>
                  <a:pt x="3521" y="478"/>
                  <a:pt x="3441" y="398"/>
                </a:cubicBezTo>
                <a:cubicBezTo>
                  <a:pt x="3422" y="379"/>
                  <a:pt x="3402" y="379"/>
                  <a:pt x="3402" y="379"/>
                </a:cubicBezTo>
                <a:cubicBezTo>
                  <a:pt x="3382" y="379"/>
                  <a:pt x="3342" y="379"/>
                  <a:pt x="3322" y="398"/>
                </a:cubicBezTo>
                <a:cubicBezTo>
                  <a:pt x="3302" y="438"/>
                  <a:pt x="3322" y="478"/>
                  <a:pt x="3322" y="498"/>
                </a:cubicBezTo>
                <a:cubicBezTo>
                  <a:pt x="3402" y="737"/>
                  <a:pt x="3501" y="936"/>
                  <a:pt x="3601" y="1154"/>
                </a:cubicBezTo>
                <a:cubicBezTo>
                  <a:pt x="3760" y="1493"/>
                  <a:pt x="3899" y="1851"/>
                  <a:pt x="4058" y="2229"/>
                </a:cubicBezTo>
                <a:cubicBezTo>
                  <a:pt x="4177" y="2547"/>
                  <a:pt x="4516" y="3124"/>
                  <a:pt x="4277" y="3442"/>
                </a:cubicBezTo>
                <a:cubicBezTo>
                  <a:pt x="4197" y="3522"/>
                  <a:pt x="4098" y="3561"/>
                  <a:pt x="3998" y="3561"/>
                </a:cubicBezTo>
                <a:cubicBezTo>
                  <a:pt x="3899" y="3561"/>
                  <a:pt x="3800" y="3541"/>
                  <a:pt x="3700" y="3482"/>
                </a:cubicBezTo>
                <a:cubicBezTo>
                  <a:pt x="3441" y="3362"/>
                  <a:pt x="3223" y="3183"/>
                  <a:pt x="3024" y="2984"/>
                </a:cubicBezTo>
                <a:cubicBezTo>
                  <a:pt x="2845" y="2825"/>
                  <a:pt x="2686" y="2666"/>
                  <a:pt x="2506" y="2487"/>
                </a:cubicBezTo>
                <a:cubicBezTo>
                  <a:pt x="2327" y="2328"/>
                  <a:pt x="2109" y="2169"/>
                  <a:pt x="1989" y="1970"/>
                </a:cubicBezTo>
                <a:cubicBezTo>
                  <a:pt x="1850" y="1851"/>
                  <a:pt x="1790" y="1672"/>
                  <a:pt x="1591" y="1632"/>
                </a:cubicBezTo>
                <a:lnTo>
                  <a:pt x="1512" y="1632"/>
                </a:lnTo>
                <a:cubicBezTo>
                  <a:pt x="1492" y="1652"/>
                  <a:pt x="1492" y="1691"/>
                  <a:pt x="1512" y="1731"/>
                </a:cubicBezTo>
                <a:cubicBezTo>
                  <a:pt x="1930" y="2189"/>
                  <a:pt x="2427" y="2587"/>
                  <a:pt x="2845" y="3044"/>
                </a:cubicBezTo>
                <a:cubicBezTo>
                  <a:pt x="3004" y="3223"/>
                  <a:pt x="3143" y="3382"/>
                  <a:pt x="3302" y="3581"/>
                </a:cubicBezTo>
                <a:cubicBezTo>
                  <a:pt x="3422" y="3740"/>
                  <a:pt x="3541" y="3840"/>
                  <a:pt x="3601" y="4039"/>
                </a:cubicBezTo>
                <a:cubicBezTo>
                  <a:pt x="3620" y="4118"/>
                  <a:pt x="3640" y="4178"/>
                  <a:pt x="3601" y="4258"/>
                </a:cubicBezTo>
                <a:cubicBezTo>
                  <a:pt x="3541" y="4337"/>
                  <a:pt x="3481" y="4377"/>
                  <a:pt x="3382" y="4417"/>
                </a:cubicBezTo>
                <a:cubicBezTo>
                  <a:pt x="3223" y="4457"/>
                  <a:pt x="3044" y="4457"/>
                  <a:pt x="2904" y="4457"/>
                </a:cubicBezTo>
                <a:cubicBezTo>
                  <a:pt x="2606" y="4457"/>
                  <a:pt x="2308" y="4258"/>
                  <a:pt x="2009" y="4138"/>
                </a:cubicBezTo>
                <a:cubicBezTo>
                  <a:pt x="1492" y="3939"/>
                  <a:pt x="955" y="3740"/>
                  <a:pt x="458" y="3522"/>
                </a:cubicBezTo>
                <a:cubicBezTo>
                  <a:pt x="398" y="3482"/>
                  <a:pt x="318" y="3462"/>
                  <a:pt x="259" y="3522"/>
                </a:cubicBezTo>
                <a:cubicBezTo>
                  <a:pt x="239" y="3541"/>
                  <a:pt x="239" y="3621"/>
                  <a:pt x="298" y="3641"/>
                </a:cubicBezTo>
                <a:cubicBezTo>
                  <a:pt x="318" y="3661"/>
                  <a:pt x="358" y="3681"/>
                  <a:pt x="398" y="3720"/>
                </a:cubicBezTo>
                <a:cubicBezTo>
                  <a:pt x="497" y="3760"/>
                  <a:pt x="617" y="3780"/>
                  <a:pt x="716" y="3840"/>
                </a:cubicBezTo>
                <a:cubicBezTo>
                  <a:pt x="756" y="3860"/>
                  <a:pt x="835" y="3880"/>
                  <a:pt x="895" y="3880"/>
                </a:cubicBezTo>
                <a:cubicBezTo>
                  <a:pt x="1591" y="4138"/>
                  <a:pt x="2347" y="4377"/>
                  <a:pt x="2984" y="4755"/>
                </a:cubicBezTo>
                <a:cubicBezTo>
                  <a:pt x="3044" y="4815"/>
                  <a:pt x="3143" y="4854"/>
                  <a:pt x="3203" y="4934"/>
                </a:cubicBezTo>
                <a:cubicBezTo>
                  <a:pt x="3243" y="5014"/>
                  <a:pt x="3322" y="5113"/>
                  <a:pt x="3322" y="5173"/>
                </a:cubicBezTo>
                <a:cubicBezTo>
                  <a:pt x="3322" y="5272"/>
                  <a:pt x="3302" y="5372"/>
                  <a:pt x="3223" y="5431"/>
                </a:cubicBezTo>
                <a:cubicBezTo>
                  <a:pt x="3004" y="5650"/>
                  <a:pt x="2546" y="5571"/>
                  <a:pt x="2288" y="5571"/>
                </a:cubicBezTo>
                <a:lnTo>
                  <a:pt x="1134" y="5571"/>
                </a:lnTo>
                <a:cubicBezTo>
                  <a:pt x="816" y="5571"/>
                  <a:pt x="517" y="5531"/>
                  <a:pt x="199" y="5551"/>
                </a:cubicBezTo>
                <a:cubicBezTo>
                  <a:pt x="139" y="5551"/>
                  <a:pt x="119" y="5551"/>
                  <a:pt x="60" y="5571"/>
                </a:cubicBezTo>
                <a:cubicBezTo>
                  <a:pt x="40" y="5610"/>
                  <a:pt x="0" y="5630"/>
                  <a:pt x="0" y="5650"/>
                </a:cubicBezTo>
                <a:cubicBezTo>
                  <a:pt x="0" y="5710"/>
                  <a:pt x="20" y="5750"/>
                  <a:pt x="60" y="5769"/>
                </a:cubicBezTo>
                <a:cubicBezTo>
                  <a:pt x="119" y="5809"/>
                  <a:pt x="159" y="5809"/>
                  <a:pt x="219" y="5809"/>
                </a:cubicBezTo>
                <a:cubicBezTo>
                  <a:pt x="935" y="5769"/>
                  <a:pt x="1651" y="5730"/>
                  <a:pt x="2387" y="5730"/>
                </a:cubicBezTo>
                <a:cubicBezTo>
                  <a:pt x="2606" y="5730"/>
                  <a:pt x="2805" y="5710"/>
                  <a:pt x="3024" y="5730"/>
                </a:cubicBezTo>
                <a:cubicBezTo>
                  <a:pt x="3083" y="5730"/>
                  <a:pt x="3123" y="5730"/>
                  <a:pt x="3183" y="5750"/>
                </a:cubicBezTo>
                <a:cubicBezTo>
                  <a:pt x="3302" y="5769"/>
                  <a:pt x="3441" y="5909"/>
                  <a:pt x="3501" y="6028"/>
                </a:cubicBezTo>
                <a:cubicBezTo>
                  <a:pt x="3541" y="6167"/>
                  <a:pt x="3422" y="6326"/>
                  <a:pt x="3302" y="6426"/>
                </a:cubicBezTo>
                <a:cubicBezTo>
                  <a:pt x="3183" y="6525"/>
                  <a:pt x="3044" y="6565"/>
                  <a:pt x="2904" y="6645"/>
                </a:cubicBezTo>
                <a:cubicBezTo>
                  <a:pt x="2188" y="6963"/>
                  <a:pt x="1432" y="7261"/>
                  <a:pt x="656" y="7520"/>
                </a:cubicBezTo>
                <a:cubicBezTo>
                  <a:pt x="597" y="7540"/>
                  <a:pt x="517" y="7560"/>
                  <a:pt x="458" y="7639"/>
                </a:cubicBezTo>
                <a:cubicBezTo>
                  <a:pt x="418" y="7719"/>
                  <a:pt x="438" y="7818"/>
                  <a:pt x="517" y="7838"/>
                </a:cubicBezTo>
                <a:cubicBezTo>
                  <a:pt x="537" y="7838"/>
                  <a:pt x="597" y="7838"/>
                  <a:pt x="617" y="7818"/>
                </a:cubicBezTo>
                <a:cubicBezTo>
                  <a:pt x="1034" y="7639"/>
                  <a:pt x="1452" y="7460"/>
                  <a:pt x="1850" y="7261"/>
                </a:cubicBezTo>
                <a:cubicBezTo>
                  <a:pt x="2327" y="7062"/>
                  <a:pt x="2785" y="6864"/>
                  <a:pt x="3282" y="6804"/>
                </a:cubicBezTo>
                <a:cubicBezTo>
                  <a:pt x="3402" y="6764"/>
                  <a:pt x="3521" y="6764"/>
                  <a:pt x="3601" y="6844"/>
                </a:cubicBezTo>
                <a:cubicBezTo>
                  <a:pt x="3680" y="6903"/>
                  <a:pt x="3720" y="7003"/>
                  <a:pt x="3720" y="7102"/>
                </a:cubicBezTo>
                <a:cubicBezTo>
                  <a:pt x="3740" y="7301"/>
                  <a:pt x="3640" y="7421"/>
                  <a:pt x="3521" y="7540"/>
                </a:cubicBezTo>
                <a:lnTo>
                  <a:pt x="2626" y="8435"/>
                </a:lnTo>
                <a:lnTo>
                  <a:pt x="1850" y="9211"/>
                </a:lnTo>
                <a:cubicBezTo>
                  <a:pt x="1751" y="9310"/>
                  <a:pt x="1631" y="9430"/>
                  <a:pt x="1512" y="9529"/>
                </a:cubicBezTo>
                <a:cubicBezTo>
                  <a:pt x="1452" y="9589"/>
                  <a:pt x="1432" y="9629"/>
                  <a:pt x="1432" y="9708"/>
                </a:cubicBezTo>
                <a:cubicBezTo>
                  <a:pt x="1432" y="9788"/>
                  <a:pt x="1492" y="9828"/>
                  <a:pt x="1552" y="9808"/>
                </a:cubicBezTo>
                <a:cubicBezTo>
                  <a:pt x="1591" y="9808"/>
                  <a:pt x="1611" y="9788"/>
                  <a:pt x="1631" y="9748"/>
                </a:cubicBezTo>
                <a:cubicBezTo>
                  <a:pt x="1751" y="9629"/>
                  <a:pt x="1890" y="9450"/>
                  <a:pt x="1989" y="9330"/>
                </a:cubicBezTo>
                <a:cubicBezTo>
                  <a:pt x="2387" y="8833"/>
                  <a:pt x="2845" y="8395"/>
                  <a:pt x="3322" y="7997"/>
                </a:cubicBezTo>
                <a:cubicBezTo>
                  <a:pt x="3521" y="7818"/>
                  <a:pt x="3720" y="7639"/>
                  <a:pt x="3979" y="7540"/>
                </a:cubicBezTo>
                <a:cubicBezTo>
                  <a:pt x="4018" y="7520"/>
                  <a:pt x="4098" y="7500"/>
                  <a:pt x="4138" y="7500"/>
                </a:cubicBezTo>
                <a:cubicBezTo>
                  <a:pt x="4277" y="7500"/>
                  <a:pt x="4376" y="7619"/>
                  <a:pt x="4416" y="7739"/>
                </a:cubicBezTo>
                <a:cubicBezTo>
                  <a:pt x="4476" y="7938"/>
                  <a:pt x="4396" y="8196"/>
                  <a:pt x="4317" y="8355"/>
                </a:cubicBezTo>
                <a:cubicBezTo>
                  <a:pt x="3998" y="9151"/>
                  <a:pt x="3700" y="10007"/>
                  <a:pt x="3322" y="10782"/>
                </a:cubicBezTo>
                <a:cubicBezTo>
                  <a:pt x="3302" y="10822"/>
                  <a:pt x="3282" y="10882"/>
                  <a:pt x="3302" y="10922"/>
                </a:cubicBezTo>
                <a:cubicBezTo>
                  <a:pt x="3402" y="11121"/>
                  <a:pt x="3501" y="10782"/>
                  <a:pt x="3521" y="10723"/>
                </a:cubicBezTo>
                <a:cubicBezTo>
                  <a:pt x="3541" y="10623"/>
                  <a:pt x="3601" y="10544"/>
                  <a:pt x="3620" y="10444"/>
                </a:cubicBezTo>
                <a:lnTo>
                  <a:pt x="3919" y="9708"/>
                </a:lnTo>
                <a:cubicBezTo>
                  <a:pt x="4078" y="9350"/>
                  <a:pt x="4217" y="8992"/>
                  <a:pt x="4376" y="8634"/>
                </a:cubicBezTo>
                <a:cubicBezTo>
                  <a:pt x="4396" y="8634"/>
                  <a:pt x="4396" y="8614"/>
                  <a:pt x="4416" y="8594"/>
                </a:cubicBezTo>
                <a:cubicBezTo>
                  <a:pt x="4416" y="8554"/>
                  <a:pt x="4436" y="8535"/>
                  <a:pt x="4436" y="8515"/>
                </a:cubicBezTo>
                <a:cubicBezTo>
                  <a:pt x="4476" y="8515"/>
                  <a:pt x="4476" y="8495"/>
                  <a:pt x="4476" y="8495"/>
                </a:cubicBezTo>
                <a:cubicBezTo>
                  <a:pt x="4575" y="8296"/>
                  <a:pt x="4734" y="7898"/>
                  <a:pt x="4993" y="7799"/>
                </a:cubicBezTo>
                <a:cubicBezTo>
                  <a:pt x="5093" y="7759"/>
                  <a:pt x="5192" y="7759"/>
                  <a:pt x="5272" y="7838"/>
                </a:cubicBezTo>
                <a:cubicBezTo>
                  <a:pt x="5291" y="7858"/>
                  <a:pt x="5311" y="7918"/>
                  <a:pt x="5311" y="7938"/>
                </a:cubicBezTo>
                <a:cubicBezTo>
                  <a:pt x="5391" y="8137"/>
                  <a:pt x="5411" y="8355"/>
                  <a:pt x="5431" y="8594"/>
                </a:cubicBezTo>
                <a:cubicBezTo>
                  <a:pt x="5431" y="9410"/>
                  <a:pt x="5470" y="10225"/>
                  <a:pt x="5431" y="11041"/>
                </a:cubicBezTo>
                <a:cubicBezTo>
                  <a:pt x="5431" y="11101"/>
                  <a:pt x="5431" y="11180"/>
                  <a:pt x="5510" y="11200"/>
                </a:cubicBezTo>
                <a:cubicBezTo>
                  <a:pt x="5570" y="11220"/>
                  <a:pt x="5610" y="11180"/>
                  <a:pt x="5630" y="11121"/>
                </a:cubicBezTo>
                <a:cubicBezTo>
                  <a:pt x="5669" y="11021"/>
                  <a:pt x="5610" y="10902"/>
                  <a:pt x="5610" y="10802"/>
                </a:cubicBezTo>
                <a:lnTo>
                  <a:pt x="5610" y="10484"/>
                </a:lnTo>
                <a:lnTo>
                  <a:pt x="5610" y="9728"/>
                </a:lnTo>
                <a:lnTo>
                  <a:pt x="5610" y="8833"/>
                </a:lnTo>
                <a:cubicBezTo>
                  <a:pt x="5630" y="8813"/>
                  <a:pt x="5630" y="8813"/>
                  <a:pt x="5630" y="8793"/>
                </a:cubicBezTo>
                <a:lnTo>
                  <a:pt x="5630" y="8714"/>
                </a:lnTo>
                <a:cubicBezTo>
                  <a:pt x="5630" y="8714"/>
                  <a:pt x="5669" y="8694"/>
                  <a:pt x="5669" y="8654"/>
                </a:cubicBezTo>
                <a:cubicBezTo>
                  <a:pt x="5689" y="8415"/>
                  <a:pt x="5689" y="8117"/>
                  <a:pt x="5868" y="7938"/>
                </a:cubicBezTo>
                <a:cubicBezTo>
                  <a:pt x="5928" y="7858"/>
                  <a:pt x="6027" y="7818"/>
                  <a:pt x="6167" y="7838"/>
                </a:cubicBezTo>
                <a:cubicBezTo>
                  <a:pt x="6405" y="7898"/>
                  <a:pt x="6505" y="8216"/>
                  <a:pt x="6624" y="8415"/>
                </a:cubicBezTo>
                <a:cubicBezTo>
                  <a:pt x="6962" y="9151"/>
                  <a:pt x="7301" y="9907"/>
                  <a:pt x="7579" y="10683"/>
                </a:cubicBezTo>
                <a:cubicBezTo>
                  <a:pt x="7599" y="10743"/>
                  <a:pt x="7659" y="10842"/>
                  <a:pt x="7718" y="10882"/>
                </a:cubicBezTo>
                <a:cubicBezTo>
                  <a:pt x="7758" y="10882"/>
                  <a:pt x="7778" y="10902"/>
                  <a:pt x="7798" y="10882"/>
                </a:cubicBezTo>
                <a:lnTo>
                  <a:pt x="7818" y="10842"/>
                </a:lnTo>
                <a:cubicBezTo>
                  <a:pt x="7858" y="10782"/>
                  <a:pt x="7818" y="10703"/>
                  <a:pt x="7798" y="10623"/>
                </a:cubicBezTo>
                <a:cubicBezTo>
                  <a:pt x="7400" y="9748"/>
                  <a:pt x="7062" y="8893"/>
                  <a:pt x="6803" y="7958"/>
                </a:cubicBezTo>
                <a:cubicBezTo>
                  <a:pt x="6783" y="7838"/>
                  <a:pt x="6764" y="7739"/>
                  <a:pt x="6783" y="7619"/>
                </a:cubicBezTo>
                <a:cubicBezTo>
                  <a:pt x="6803" y="7500"/>
                  <a:pt x="6903" y="7401"/>
                  <a:pt x="7002" y="7401"/>
                </a:cubicBezTo>
                <a:cubicBezTo>
                  <a:pt x="7082" y="7401"/>
                  <a:pt x="7161" y="7440"/>
                  <a:pt x="7201" y="7460"/>
                </a:cubicBezTo>
                <a:cubicBezTo>
                  <a:pt x="7380" y="7560"/>
                  <a:pt x="7519" y="7699"/>
                  <a:pt x="7679" y="7838"/>
                </a:cubicBezTo>
                <a:lnTo>
                  <a:pt x="8653" y="8813"/>
                </a:lnTo>
                <a:cubicBezTo>
                  <a:pt x="8852" y="8992"/>
                  <a:pt x="9011" y="9191"/>
                  <a:pt x="9210" y="9350"/>
                </a:cubicBezTo>
                <a:cubicBezTo>
                  <a:pt x="9310" y="9450"/>
                  <a:pt x="9489" y="9708"/>
                  <a:pt x="9648" y="9708"/>
                </a:cubicBezTo>
                <a:lnTo>
                  <a:pt x="9668" y="9708"/>
                </a:lnTo>
                <a:cubicBezTo>
                  <a:pt x="9688" y="9688"/>
                  <a:pt x="9668" y="9649"/>
                  <a:pt x="9668" y="9649"/>
                </a:cubicBezTo>
                <a:cubicBezTo>
                  <a:pt x="9469" y="9251"/>
                  <a:pt x="9011" y="8932"/>
                  <a:pt x="8713" y="8634"/>
                </a:cubicBezTo>
                <a:lnTo>
                  <a:pt x="7957" y="7858"/>
                </a:lnTo>
                <a:cubicBezTo>
                  <a:pt x="7957" y="7759"/>
                  <a:pt x="7718" y="7540"/>
                  <a:pt x="7679" y="7440"/>
                </a:cubicBezTo>
                <a:cubicBezTo>
                  <a:pt x="7599" y="7341"/>
                  <a:pt x="7519" y="7202"/>
                  <a:pt x="7519" y="7062"/>
                </a:cubicBezTo>
                <a:cubicBezTo>
                  <a:pt x="7519" y="6943"/>
                  <a:pt x="7599" y="6804"/>
                  <a:pt x="7758" y="6764"/>
                </a:cubicBezTo>
                <a:lnTo>
                  <a:pt x="7897" y="6764"/>
                </a:lnTo>
                <a:cubicBezTo>
                  <a:pt x="8494" y="6804"/>
                  <a:pt x="9111" y="7162"/>
                  <a:pt x="9668" y="7401"/>
                </a:cubicBezTo>
                <a:cubicBezTo>
                  <a:pt x="9907" y="7500"/>
                  <a:pt x="10145" y="7600"/>
                  <a:pt x="10384" y="7699"/>
                </a:cubicBezTo>
                <a:cubicBezTo>
                  <a:pt x="10464" y="7719"/>
                  <a:pt x="10901" y="7938"/>
                  <a:pt x="10901" y="7799"/>
                </a:cubicBezTo>
                <a:cubicBezTo>
                  <a:pt x="10901" y="7659"/>
                  <a:pt x="10444" y="7540"/>
                  <a:pt x="10344" y="7500"/>
                </a:cubicBezTo>
                <a:cubicBezTo>
                  <a:pt x="10105" y="7401"/>
                  <a:pt x="9867" y="7301"/>
                  <a:pt x="9648" y="7202"/>
                </a:cubicBezTo>
                <a:cubicBezTo>
                  <a:pt x="9111" y="7003"/>
                  <a:pt x="8514" y="6824"/>
                  <a:pt x="8076" y="6466"/>
                </a:cubicBezTo>
                <a:cubicBezTo>
                  <a:pt x="7957" y="6366"/>
                  <a:pt x="7818" y="6227"/>
                  <a:pt x="7858" y="6048"/>
                </a:cubicBezTo>
                <a:cubicBezTo>
                  <a:pt x="7878" y="5909"/>
                  <a:pt x="8017" y="5809"/>
                  <a:pt x="8176" y="5769"/>
                </a:cubicBezTo>
                <a:cubicBezTo>
                  <a:pt x="8315" y="5750"/>
                  <a:pt x="8514" y="5750"/>
                  <a:pt x="8673" y="5730"/>
                </a:cubicBezTo>
                <a:cubicBezTo>
                  <a:pt x="8872" y="5710"/>
                  <a:pt x="9071" y="5730"/>
                  <a:pt x="9270" y="5730"/>
                </a:cubicBezTo>
                <a:lnTo>
                  <a:pt x="10503" y="5730"/>
                </a:lnTo>
                <a:lnTo>
                  <a:pt x="11140" y="5730"/>
                </a:lnTo>
                <a:cubicBezTo>
                  <a:pt x="11080" y="5670"/>
                  <a:pt x="11140" y="5670"/>
                  <a:pt x="11160" y="56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5"/>
          <p:cNvSpPr/>
          <p:nvPr/>
        </p:nvSpPr>
        <p:spPr>
          <a:xfrm rot="327">
            <a:off x="486392" y="680291"/>
            <a:ext cx="457412" cy="458420"/>
          </a:xfrm>
          <a:custGeom>
            <a:avLst/>
            <a:gdLst/>
            <a:ahLst/>
            <a:cxnLst/>
            <a:rect l="l" t="t" r="r" b="b"/>
            <a:pathLst>
              <a:path w="17407" h="17447" extrusionOk="0">
                <a:moveTo>
                  <a:pt x="17207" y="8455"/>
                </a:moveTo>
                <a:cubicBezTo>
                  <a:pt x="15775" y="8415"/>
                  <a:pt x="14383" y="8296"/>
                  <a:pt x="12970" y="8196"/>
                </a:cubicBezTo>
                <a:cubicBezTo>
                  <a:pt x="11995" y="8117"/>
                  <a:pt x="11041" y="8097"/>
                  <a:pt x="10066" y="8057"/>
                </a:cubicBezTo>
                <a:cubicBezTo>
                  <a:pt x="10384" y="7719"/>
                  <a:pt x="10683" y="7341"/>
                  <a:pt x="10981" y="7003"/>
                </a:cubicBezTo>
                <a:cubicBezTo>
                  <a:pt x="11598" y="6247"/>
                  <a:pt x="12174" y="5471"/>
                  <a:pt x="12851" y="4755"/>
                </a:cubicBezTo>
                <a:cubicBezTo>
                  <a:pt x="12990" y="4616"/>
                  <a:pt x="12771" y="4397"/>
                  <a:pt x="12632" y="4536"/>
                </a:cubicBezTo>
                <a:cubicBezTo>
                  <a:pt x="11936" y="5193"/>
                  <a:pt x="11180" y="5750"/>
                  <a:pt x="10444" y="6346"/>
                </a:cubicBezTo>
                <a:cubicBezTo>
                  <a:pt x="10046" y="6665"/>
                  <a:pt x="9648" y="7003"/>
                  <a:pt x="9270" y="7341"/>
                </a:cubicBezTo>
                <a:cubicBezTo>
                  <a:pt x="9250" y="6386"/>
                  <a:pt x="9191" y="5411"/>
                  <a:pt x="9111" y="4437"/>
                </a:cubicBezTo>
                <a:cubicBezTo>
                  <a:pt x="9012" y="3024"/>
                  <a:pt x="8892" y="1632"/>
                  <a:pt x="8872" y="199"/>
                </a:cubicBezTo>
                <a:cubicBezTo>
                  <a:pt x="8872" y="1"/>
                  <a:pt x="8554" y="1"/>
                  <a:pt x="8554" y="199"/>
                </a:cubicBezTo>
                <a:cubicBezTo>
                  <a:pt x="8494" y="1632"/>
                  <a:pt x="8375" y="3024"/>
                  <a:pt x="8276" y="4437"/>
                </a:cubicBezTo>
                <a:cubicBezTo>
                  <a:pt x="8196" y="5411"/>
                  <a:pt x="8176" y="6366"/>
                  <a:pt x="8156" y="7341"/>
                </a:cubicBezTo>
                <a:lnTo>
                  <a:pt x="8116" y="7321"/>
                </a:lnTo>
                <a:cubicBezTo>
                  <a:pt x="7758" y="7023"/>
                  <a:pt x="7380" y="6764"/>
                  <a:pt x="7022" y="6466"/>
                </a:cubicBezTo>
                <a:lnTo>
                  <a:pt x="4874" y="4536"/>
                </a:lnTo>
                <a:cubicBezTo>
                  <a:pt x="4675" y="4357"/>
                  <a:pt x="4396" y="4636"/>
                  <a:pt x="4575" y="4834"/>
                </a:cubicBezTo>
                <a:cubicBezTo>
                  <a:pt x="5212" y="5531"/>
                  <a:pt x="5869" y="6227"/>
                  <a:pt x="6485" y="6903"/>
                </a:cubicBezTo>
                <a:cubicBezTo>
                  <a:pt x="6803" y="7242"/>
                  <a:pt x="7062" y="7619"/>
                  <a:pt x="7360" y="7997"/>
                </a:cubicBezTo>
                <a:cubicBezTo>
                  <a:pt x="7380" y="8037"/>
                  <a:pt x="7440" y="8057"/>
                  <a:pt x="7460" y="8117"/>
                </a:cubicBezTo>
                <a:cubicBezTo>
                  <a:pt x="6465" y="8196"/>
                  <a:pt x="5491" y="8296"/>
                  <a:pt x="4496" y="8336"/>
                </a:cubicBezTo>
                <a:cubicBezTo>
                  <a:pt x="3084" y="8395"/>
                  <a:pt x="1691" y="8435"/>
                  <a:pt x="259" y="8515"/>
                </a:cubicBezTo>
                <a:cubicBezTo>
                  <a:pt x="0" y="8535"/>
                  <a:pt x="0" y="8913"/>
                  <a:pt x="259" y="8932"/>
                </a:cubicBezTo>
                <a:cubicBezTo>
                  <a:pt x="1691" y="8972"/>
                  <a:pt x="3084" y="9012"/>
                  <a:pt x="4496" y="9032"/>
                </a:cubicBezTo>
                <a:cubicBezTo>
                  <a:pt x="5491" y="9072"/>
                  <a:pt x="6465" y="9171"/>
                  <a:pt x="7460" y="9211"/>
                </a:cubicBezTo>
                <a:cubicBezTo>
                  <a:pt x="7440" y="9231"/>
                  <a:pt x="7400" y="9271"/>
                  <a:pt x="7380" y="9310"/>
                </a:cubicBezTo>
                <a:cubicBezTo>
                  <a:pt x="7082" y="9688"/>
                  <a:pt x="6823" y="10066"/>
                  <a:pt x="6525" y="10404"/>
                </a:cubicBezTo>
                <a:lnTo>
                  <a:pt x="4595" y="12573"/>
                </a:lnTo>
                <a:cubicBezTo>
                  <a:pt x="4416" y="12772"/>
                  <a:pt x="4695" y="13050"/>
                  <a:pt x="4894" y="12871"/>
                </a:cubicBezTo>
                <a:cubicBezTo>
                  <a:pt x="5590" y="12215"/>
                  <a:pt x="6286" y="11578"/>
                  <a:pt x="6963" y="10961"/>
                </a:cubicBezTo>
                <a:cubicBezTo>
                  <a:pt x="7301" y="10623"/>
                  <a:pt x="7679" y="10385"/>
                  <a:pt x="8057" y="10086"/>
                </a:cubicBezTo>
                <a:cubicBezTo>
                  <a:pt x="8096" y="10066"/>
                  <a:pt x="8116" y="10007"/>
                  <a:pt x="8176" y="9987"/>
                </a:cubicBezTo>
                <a:cubicBezTo>
                  <a:pt x="8256" y="10981"/>
                  <a:pt x="8355" y="11956"/>
                  <a:pt x="8395" y="12951"/>
                </a:cubicBezTo>
                <a:cubicBezTo>
                  <a:pt x="8455" y="14363"/>
                  <a:pt x="8494" y="15756"/>
                  <a:pt x="8574" y="17168"/>
                </a:cubicBezTo>
                <a:cubicBezTo>
                  <a:pt x="8594" y="17446"/>
                  <a:pt x="8972" y="17446"/>
                  <a:pt x="8992" y="17168"/>
                </a:cubicBezTo>
                <a:cubicBezTo>
                  <a:pt x="9012" y="15756"/>
                  <a:pt x="9071" y="14363"/>
                  <a:pt x="9091" y="12951"/>
                </a:cubicBezTo>
                <a:cubicBezTo>
                  <a:pt x="9111" y="11956"/>
                  <a:pt x="9210" y="10961"/>
                  <a:pt x="9270" y="9967"/>
                </a:cubicBezTo>
                <a:cubicBezTo>
                  <a:pt x="9648" y="10305"/>
                  <a:pt x="10046" y="10623"/>
                  <a:pt x="10404" y="10961"/>
                </a:cubicBezTo>
                <a:cubicBezTo>
                  <a:pt x="11160" y="11578"/>
                  <a:pt x="11936" y="12155"/>
                  <a:pt x="12652" y="12811"/>
                </a:cubicBezTo>
                <a:cubicBezTo>
                  <a:pt x="12791" y="12971"/>
                  <a:pt x="13030" y="12752"/>
                  <a:pt x="12871" y="12593"/>
                </a:cubicBezTo>
                <a:cubicBezTo>
                  <a:pt x="12234" y="11896"/>
                  <a:pt x="11657" y="11160"/>
                  <a:pt x="11061" y="10404"/>
                </a:cubicBezTo>
                <a:cubicBezTo>
                  <a:pt x="10742" y="10007"/>
                  <a:pt x="10384" y="9609"/>
                  <a:pt x="10066" y="9231"/>
                </a:cubicBezTo>
                <a:cubicBezTo>
                  <a:pt x="11041" y="9211"/>
                  <a:pt x="11995" y="9171"/>
                  <a:pt x="12970" y="9092"/>
                </a:cubicBezTo>
                <a:cubicBezTo>
                  <a:pt x="14383" y="8992"/>
                  <a:pt x="15775" y="8873"/>
                  <a:pt x="17207" y="8833"/>
                </a:cubicBezTo>
                <a:cubicBezTo>
                  <a:pt x="17406" y="8793"/>
                  <a:pt x="17406" y="8455"/>
                  <a:pt x="17207" y="84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6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p26"/>
          <p:cNvGrpSpPr/>
          <p:nvPr/>
        </p:nvGrpSpPr>
        <p:grpSpPr>
          <a:xfrm rot="3944658">
            <a:off x="-313955" y="3241591"/>
            <a:ext cx="3792308" cy="2607603"/>
            <a:chOff x="6231872" y="3039147"/>
            <a:chExt cx="3792396" cy="2607664"/>
          </a:xfrm>
        </p:grpSpPr>
        <p:sp>
          <p:nvSpPr>
            <p:cNvPr id="276" name="Google Shape;276;p26"/>
            <p:cNvSpPr/>
            <p:nvPr/>
          </p:nvSpPr>
          <p:spPr>
            <a:xfrm rot="9219232">
              <a:off x="6279175" y="3803653"/>
              <a:ext cx="3697790" cy="1078651"/>
            </a:xfrm>
            <a:custGeom>
              <a:avLst/>
              <a:gdLst/>
              <a:ahLst/>
              <a:cxnLst/>
              <a:rect l="l" t="t" r="r" b="b"/>
              <a:pathLst>
                <a:path w="145258" h="42372" extrusionOk="0">
                  <a:moveTo>
                    <a:pt x="145138" y="0"/>
                  </a:moveTo>
                  <a:cubicBezTo>
                    <a:pt x="144919" y="2606"/>
                    <a:pt x="144243" y="5252"/>
                    <a:pt x="143109" y="7798"/>
                  </a:cubicBezTo>
                  <a:cubicBezTo>
                    <a:pt x="141935" y="10444"/>
                    <a:pt x="140304" y="12970"/>
                    <a:pt x="138235" y="15318"/>
                  </a:cubicBezTo>
                  <a:cubicBezTo>
                    <a:pt x="134237" y="19853"/>
                    <a:pt x="129005" y="23314"/>
                    <a:pt x="123494" y="25045"/>
                  </a:cubicBezTo>
                  <a:cubicBezTo>
                    <a:pt x="121011" y="25822"/>
                    <a:pt x="118571" y="26150"/>
                    <a:pt x="116188" y="26150"/>
                  </a:cubicBezTo>
                  <a:cubicBezTo>
                    <a:pt x="109658" y="26150"/>
                    <a:pt x="103553" y="23683"/>
                    <a:pt x="98131" y="21206"/>
                  </a:cubicBezTo>
                  <a:cubicBezTo>
                    <a:pt x="97455" y="20907"/>
                    <a:pt x="96759" y="20589"/>
                    <a:pt x="96043" y="20231"/>
                  </a:cubicBezTo>
                  <a:cubicBezTo>
                    <a:pt x="92263" y="18481"/>
                    <a:pt x="88364" y="16650"/>
                    <a:pt x="84306" y="15735"/>
                  </a:cubicBezTo>
                  <a:cubicBezTo>
                    <a:pt x="82636" y="15363"/>
                    <a:pt x="81055" y="15176"/>
                    <a:pt x="79553" y="15176"/>
                  </a:cubicBezTo>
                  <a:cubicBezTo>
                    <a:pt x="76886" y="15176"/>
                    <a:pt x="74473" y="15765"/>
                    <a:pt x="72271" y="16949"/>
                  </a:cubicBezTo>
                  <a:cubicBezTo>
                    <a:pt x="68531" y="18978"/>
                    <a:pt x="65587" y="21962"/>
                    <a:pt x="62742" y="24866"/>
                  </a:cubicBezTo>
                  <a:cubicBezTo>
                    <a:pt x="59858" y="27790"/>
                    <a:pt x="56874" y="30834"/>
                    <a:pt x="53074" y="32863"/>
                  </a:cubicBezTo>
                  <a:cubicBezTo>
                    <a:pt x="47704" y="35745"/>
                    <a:pt x="41733" y="37239"/>
                    <a:pt x="35812" y="37239"/>
                  </a:cubicBezTo>
                  <a:cubicBezTo>
                    <a:pt x="33969" y="37239"/>
                    <a:pt x="32131" y="37095"/>
                    <a:pt x="30317" y="36802"/>
                  </a:cubicBezTo>
                  <a:cubicBezTo>
                    <a:pt x="29820" y="36722"/>
                    <a:pt x="29342" y="36643"/>
                    <a:pt x="28845" y="36543"/>
                  </a:cubicBezTo>
                  <a:cubicBezTo>
                    <a:pt x="24730" y="35877"/>
                    <a:pt x="20393" y="35166"/>
                    <a:pt x="16218" y="35166"/>
                  </a:cubicBezTo>
                  <a:cubicBezTo>
                    <a:pt x="10038" y="35166"/>
                    <a:pt x="4215" y="36724"/>
                    <a:pt x="1" y="42292"/>
                  </a:cubicBezTo>
                  <a:lnTo>
                    <a:pt x="80" y="42372"/>
                  </a:lnTo>
                  <a:cubicBezTo>
                    <a:pt x="4291" y="36829"/>
                    <a:pt x="10108" y="35276"/>
                    <a:pt x="16283" y="35276"/>
                  </a:cubicBezTo>
                  <a:cubicBezTo>
                    <a:pt x="20435" y="35276"/>
                    <a:pt x="24750" y="35979"/>
                    <a:pt x="28845" y="36643"/>
                  </a:cubicBezTo>
                  <a:cubicBezTo>
                    <a:pt x="29342" y="36722"/>
                    <a:pt x="29840" y="36822"/>
                    <a:pt x="30317" y="36901"/>
                  </a:cubicBezTo>
                  <a:cubicBezTo>
                    <a:pt x="32127" y="37200"/>
                    <a:pt x="33977" y="37339"/>
                    <a:pt x="35808" y="37339"/>
                  </a:cubicBezTo>
                  <a:cubicBezTo>
                    <a:pt x="41755" y="37339"/>
                    <a:pt x="47743" y="35847"/>
                    <a:pt x="53154" y="32962"/>
                  </a:cubicBezTo>
                  <a:cubicBezTo>
                    <a:pt x="56973" y="30933"/>
                    <a:pt x="59957" y="27890"/>
                    <a:pt x="62842" y="24966"/>
                  </a:cubicBezTo>
                  <a:cubicBezTo>
                    <a:pt x="65686" y="22081"/>
                    <a:pt x="68630" y="19077"/>
                    <a:pt x="72350" y="17088"/>
                  </a:cubicBezTo>
                  <a:cubicBezTo>
                    <a:pt x="74707" y="15818"/>
                    <a:pt x="77137" y="15306"/>
                    <a:pt x="79587" y="15306"/>
                  </a:cubicBezTo>
                  <a:cubicBezTo>
                    <a:pt x="85160" y="15306"/>
                    <a:pt x="90841" y="17958"/>
                    <a:pt x="96023" y="20390"/>
                  </a:cubicBezTo>
                  <a:cubicBezTo>
                    <a:pt x="96739" y="20709"/>
                    <a:pt x="97415" y="21027"/>
                    <a:pt x="98092" y="21365"/>
                  </a:cubicBezTo>
                  <a:cubicBezTo>
                    <a:pt x="103522" y="23852"/>
                    <a:pt x="109629" y="26298"/>
                    <a:pt x="116174" y="26298"/>
                  </a:cubicBezTo>
                  <a:cubicBezTo>
                    <a:pt x="118561" y="26298"/>
                    <a:pt x="121028" y="25980"/>
                    <a:pt x="123514" y="25184"/>
                  </a:cubicBezTo>
                  <a:cubicBezTo>
                    <a:pt x="129025" y="23454"/>
                    <a:pt x="134316" y="19992"/>
                    <a:pt x="138315" y="15417"/>
                  </a:cubicBezTo>
                  <a:cubicBezTo>
                    <a:pt x="140383" y="13070"/>
                    <a:pt x="142015" y="10543"/>
                    <a:pt x="143188" y="7878"/>
                  </a:cubicBezTo>
                  <a:cubicBezTo>
                    <a:pt x="144322" y="5312"/>
                    <a:pt x="145018" y="2686"/>
                    <a:pt x="145257" y="40"/>
                  </a:cubicBezTo>
                  <a:cubicBezTo>
                    <a:pt x="145197" y="0"/>
                    <a:pt x="145178" y="0"/>
                    <a:pt x="1451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8249974" y="3672214"/>
              <a:ext cx="357859" cy="354079"/>
            </a:xfrm>
            <a:custGeom>
              <a:avLst/>
              <a:gdLst/>
              <a:ahLst/>
              <a:cxnLst/>
              <a:rect l="l" t="t" r="r" b="b"/>
              <a:pathLst>
                <a:path w="11339" h="11221" extrusionOk="0">
                  <a:moveTo>
                    <a:pt x="11160" y="5670"/>
                  </a:moveTo>
                  <a:cubicBezTo>
                    <a:pt x="11259" y="5650"/>
                    <a:pt x="11339" y="5630"/>
                    <a:pt x="11180" y="5551"/>
                  </a:cubicBezTo>
                  <a:cubicBezTo>
                    <a:pt x="11080" y="5511"/>
                    <a:pt x="10941" y="5531"/>
                    <a:pt x="10842" y="5531"/>
                  </a:cubicBezTo>
                  <a:lnTo>
                    <a:pt x="9290" y="5531"/>
                  </a:lnTo>
                  <a:cubicBezTo>
                    <a:pt x="8872" y="5531"/>
                    <a:pt x="8395" y="5610"/>
                    <a:pt x="8017" y="5411"/>
                  </a:cubicBezTo>
                  <a:cubicBezTo>
                    <a:pt x="7917" y="5352"/>
                    <a:pt x="7858" y="5272"/>
                    <a:pt x="7818" y="5173"/>
                  </a:cubicBezTo>
                  <a:cubicBezTo>
                    <a:pt x="7798" y="5053"/>
                    <a:pt x="7858" y="4934"/>
                    <a:pt x="7917" y="4834"/>
                  </a:cubicBezTo>
                  <a:cubicBezTo>
                    <a:pt x="8116" y="4616"/>
                    <a:pt x="8415" y="4516"/>
                    <a:pt x="8673" y="4377"/>
                  </a:cubicBezTo>
                  <a:cubicBezTo>
                    <a:pt x="8972" y="4258"/>
                    <a:pt x="9290" y="4138"/>
                    <a:pt x="9588" y="4019"/>
                  </a:cubicBezTo>
                  <a:cubicBezTo>
                    <a:pt x="9807" y="3919"/>
                    <a:pt x="10066" y="3820"/>
                    <a:pt x="10285" y="3720"/>
                  </a:cubicBezTo>
                  <a:cubicBezTo>
                    <a:pt x="10464" y="3641"/>
                    <a:pt x="10702" y="3581"/>
                    <a:pt x="10861" y="3482"/>
                  </a:cubicBezTo>
                  <a:cubicBezTo>
                    <a:pt x="10901" y="3462"/>
                    <a:pt x="10941" y="3362"/>
                    <a:pt x="10881" y="3343"/>
                  </a:cubicBezTo>
                  <a:cubicBezTo>
                    <a:pt x="10861" y="3323"/>
                    <a:pt x="10802" y="3343"/>
                    <a:pt x="10782" y="3343"/>
                  </a:cubicBezTo>
                  <a:cubicBezTo>
                    <a:pt x="10384" y="3482"/>
                    <a:pt x="9946" y="3641"/>
                    <a:pt x="9568" y="3840"/>
                  </a:cubicBezTo>
                  <a:cubicBezTo>
                    <a:pt x="9270" y="3959"/>
                    <a:pt x="8991" y="4079"/>
                    <a:pt x="8693" y="4218"/>
                  </a:cubicBezTo>
                  <a:cubicBezTo>
                    <a:pt x="8395" y="4337"/>
                    <a:pt x="8096" y="4476"/>
                    <a:pt x="7778" y="4357"/>
                  </a:cubicBezTo>
                  <a:cubicBezTo>
                    <a:pt x="7679" y="4317"/>
                    <a:pt x="7559" y="4258"/>
                    <a:pt x="7519" y="4138"/>
                  </a:cubicBezTo>
                  <a:cubicBezTo>
                    <a:pt x="7480" y="4039"/>
                    <a:pt x="7519" y="3919"/>
                    <a:pt x="7579" y="3820"/>
                  </a:cubicBezTo>
                  <a:cubicBezTo>
                    <a:pt x="7679" y="3621"/>
                    <a:pt x="7818" y="3482"/>
                    <a:pt x="7977" y="3343"/>
                  </a:cubicBezTo>
                  <a:cubicBezTo>
                    <a:pt x="8176" y="3144"/>
                    <a:pt x="8355" y="2945"/>
                    <a:pt x="8554" y="2766"/>
                  </a:cubicBezTo>
                  <a:cubicBezTo>
                    <a:pt x="8912" y="2388"/>
                    <a:pt x="9310" y="1990"/>
                    <a:pt x="9708" y="1632"/>
                  </a:cubicBezTo>
                  <a:cubicBezTo>
                    <a:pt x="9767" y="1572"/>
                    <a:pt x="9787" y="1493"/>
                    <a:pt x="9747" y="1453"/>
                  </a:cubicBezTo>
                  <a:cubicBezTo>
                    <a:pt x="9529" y="1493"/>
                    <a:pt x="9350" y="1771"/>
                    <a:pt x="9171" y="1930"/>
                  </a:cubicBezTo>
                  <a:cubicBezTo>
                    <a:pt x="8852" y="2248"/>
                    <a:pt x="8514" y="2567"/>
                    <a:pt x="8176" y="2885"/>
                  </a:cubicBezTo>
                  <a:cubicBezTo>
                    <a:pt x="8017" y="3044"/>
                    <a:pt x="7897" y="3183"/>
                    <a:pt x="7718" y="3323"/>
                  </a:cubicBezTo>
                  <a:cubicBezTo>
                    <a:pt x="7579" y="3442"/>
                    <a:pt x="7400" y="3541"/>
                    <a:pt x="7221" y="3621"/>
                  </a:cubicBezTo>
                  <a:cubicBezTo>
                    <a:pt x="7122" y="3661"/>
                    <a:pt x="7022" y="3681"/>
                    <a:pt x="6923" y="3641"/>
                  </a:cubicBezTo>
                  <a:cubicBezTo>
                    <a:pt x="6883" y="3621"/>
                    <a:pt x="6863" y="3541"/>
                    <a:pt x="6823" y="3482"/>
                  </a:cubicBezTo>
                  <a:cubicBezTo>
                    <a:pt x="6803" y="3442"/>
                    <a:pt x="6823" y="3362"/>
                    <a:pt x="6823" y="3323"/>
                  </a:cubicBezTo>
                  <a:cubicBezTo>
                    <a:pt x="6863" y="2746"/>
                    <a:pt x="7042" y="2229"/>
                    <a:pt x="7261" y="1691"/>
                  </a:cubicBezTo>
                  <a:cubicBezTo>
                    <a:pt x="7360" y="1453"/>
                    <a:pt x="7480" y="1194"/>
                    <a:pt x="7579" y="955"/>
                  </a:cubicBezTo>
                  <a:cubicBezTo>
                    <a:pt x="7659" y="796"/>
                    <a:pt x="7858" y="498"/>
                    <a:pt x="7818" y="339"/>
                  </a:cubicBezTo>
                  <a:cubicBezTo>
                    <a:pt x="7818" y="279"/>
                    <a:pt x="7778" y="259"/>
                    <a:pt x="7758" y="279"/>
                  </a:cubicBezTo>
                  <a:cubicBezTo>
                    <a:pt x="7718" y="279"/>
                    <a:pt x="7718" y="299"/>
                    <a:pt x="7718" y="299"/>
                  </a:cubicBezTo>
                  <a:cubicBezTo>
                    <a:pt x="7679" y="359"/>
                    <a:pt x="7659" y="438"/>
                    <a:pt x="7619" y="478"/>
                  </a:cubicBezTo>
                  <a:cubicBezTo>
                    <a:pt x="7281" y="1174"/>
                    <a:pt x="7042" y="1950"/>
                    <a:pt x="6704" y="2686"/>
                  </a:cubicBezTo>
                  <a:cubicBezTo>
                    <a:pt x="6565" y="2885"/>
                    <a:pt x="6187" y="3581"/>
                    <a:pt x="5868" y="3263"/>
                  </a:cubicBezTo>
                  <a:cubicBezTo>
                    <a:pt x="5769" y="3163"/>
                    <a:pt x="5749" y="3044"/>
                    <a:pt x="5709" y="2925"/>
                  </a:cubicBezTo>
                  <a:cubicBezTo>
                    <a:pt x="5669" y="2587"/>
                    <a:pt x="5630" y="2268"/>
                    <a:pt x="5630" y="1950"/>
                  </a:cubicBezTo>
                  <a:lnTo>
                    <a:pt x="5630" y="995"/>
                  </a:lnTo>
                  <a:cubicBezTo>
                    <a:pt x="5630" y="697"/>
                    <a:pt x="5689" y="379"/>
                    <a:pt x="5630" y="80"/>
                  </a:cubicBezTo>
                  <a:cubicBezTo>
                    <a:pt x="5630" y="40"/>
                    <a:pt x="5610" y="1"/>
                    <a:pt x="5570" y="1"/>
                  </a:cubicBezTo>
                  <a:cubicBezTo>
                    <a:pt x="5530" y="1"/>
                    <a:pt x="5510" y="40"/>
                    <a:pt x="5510" y="80"/>
                  </a:cubicBezTo>
                  <a:cubicBezTo>
                    <a:pt x="5470" y="239"/>
                    <a:pt x="5490" y="458"/>
                    <a:pt x="5490" y="637"/>
                  </a:cubicBezTo>
                  <a:cubicBezTo>
                    <a:pt x="5490" y="995"/>
                    <a:pt x="5470" y="1393"/>
                    <a:pt x="5490" y="1771"/>
                  </a:cubicBezTo>
                  <a:cubicBezTo>
                    <a:pt x="5510" y="2169"/>
                    <a:pt x="5470" y="2567"/>
                    <a:pt x="5371" y="2945"/>
                  </a:cubicBezTo>
                  <a:cubicBezTo>
                    <a:pt x="5331" y="3024"/>
                    <a:pt x="5311" y="3124"/>
                    <a:pt x="5272" y="3183"/>
                  </a:cubicBezTo>
                  <a:cubicBezTo>
                    <a:pt x="5212" y="3263"/>
                    <a:pt x="5132" y="3323"/>
                    <a:pt x="5053" y="3343"/>
                  </a:cubicBezTo>
                  <a:cubicBezTo>
                    <a:pt x="4894" y="3343"/>
                    <a:pt x="4774" y="3223"/>
                    <a:pt x="4675" y="3084"/>
                  </a:cubicBezTo>
                  <a:cubicBezTo>
                    <a:pt x="4277" y="2527"/>
                    <a:pt x="4058" y="1831"/>
                    <a:pt x="3780" y="1174"/>
                  </a:cubicBezTo>
                  <a:cubicBezTo>
                    <a:pt x="3720" y="1035"/>
                    <a:pt x="3640" y="896"/>
                    <a:pt x="3601" y="756"/>
                  </a:cubicBezTo>
                  <a:cubicBezTo>
                    <a:pt x="3561" y="657"/>
                    <a:pt x="3521" y="478"/>
                    <a:pt x="3441" y="398"/>
                  </a:cubicBezTo>
                  <a:cubicBezTo>
                    <a:pt x="3422" y="379"/>
                    <a:pt x="3402" y="379"/>
                    <a:pt x="3402" y="379"/>
                  </a:cubicBezTo>
                  <a:cubicBezTo>
                    <a:pt x="3382" y="379"/>
                    <a:pt x="3342" y="379"/>
                    <a:pt x="3322" y="398"/>
                  </a:cubicBezTo>
                  <a:cubicBezTo>
                    <a:pt x="3302" y="438"/>
                    <a:pt x="3322" y="478"/>
                    <a:pt x="3322" y="498"/>
                  </a:cubicBezTo>
                  <a:cubicBezTo>
                    <a:pt x="3402" y="737"/>
                    <a:pt x="3501" y="936"/>
                    <a:pt x="3601" y="1154"/>
                  </a:cubicBezTo>
                  <a:cubicBezTo>
                    <a:pt x="3760" y="1493"/>
                    <a:pt x="3899" y="1851"/>
                    <a:pt x="4058" y="2229"/>
                  </a:cubicBezTo>
                  <a:cubicBezTo>
                    <a:pt x="4177" y="2547"/>
                    <a:pt x="4516" y="3124"/>
                    <a:pt x="4277" y="3442"/>
                  </a:cubicBezTo>
                  <a:cubicBezTo>
                    <a:pt x="4197" y="3522"/>
                    <a:pt x="4098" y="3561"/>
                    <a:pt x="3998" y="3561"/>
                  </a:cubicBezTo>
                  <a:cubicBezTo>
                    <a:pt x="3899" y="3561"/>
                    <a:pt x="3800" y="3541"/>
                    <a:pt x="3700" y="3482"/>
                  </a:cubicBezTo>
                  <a:cubicBezTo>
                    <a:pt x="3441" y="3362"/>
                    <a:pt x="3223" y="3183"/>
                    <a:pt x="3024" y="2984"/>
                  </a:cubicBezTo>
                  <a:cubicBezTo>
                    <a:pt x="2845" y="2825"/>
                    <a:pt x="2686" y="2666"/>
                    <a:pt x="2506" y="2487"/>
                  </a:cubicBezTo>
                  <a:cubicBezTo>
                    <a:pt x="2327" y="2328"/>
                    <a:pt x="2109" y="2169"/>
                    <a:pt x="1989" y="1970"/>
                  </a:cubicBezTo>
                  <a:cubicBezTo>
                    <a:pt x="1850" y="1851"/>
                    <a:pt x="1790" y="1672"/>
                    <a:pt x="1591" y="1632"/>
                  </a:cubicBezTo>
                  <a:lnTo>
                    <a:pt x="1512" y="1632"/>
                  </a:lnTo>
                  <a:cubicBezTo>
                    <a:pt x="1492" y="1652"/>
                    <a:pt x="1492" y="1691"/>
                    <a:pt x="1512" y="1731"/>
                  </a:cubicBezTo>
                  <a:cubicBezTo>
                    <a:pt x="1930" y="2189"/>
                    <a:pt x="2427" y="2587"/>
                    <a:pt x="2845" y="3044"/>
                  </a:cubicBezTo>
                  <a:cubicBezTo>
                    <a:pt x="3004" y="3223"/>
                    <a:pt x="3143" y="3382"/>
                    <a:pt x="3302" y="3581"/>
                  </a:cubicBezTo>
                  <a:cubicBezTo>
                    <a:pt x="3422" y="3740"/>
                    <a:pt x="3541" y="3840"/>
                    <a:pt x="3601" y="4039"/>
                  </a:cubicBezTo>
                  <a:cubicBezTo>
                    <a:pt x="3620" y="4118"/>
                    <a:pt x="3640" y="4178"/>
                    <a:pt x="3601" y="4258"/>
                  </a:cubicBezTo>
                  <a:cubicBezTo>
                    <a:pt x="3541" y="4337"/>
                    <a:pt x="3481" y="4377"/>
                    <a:pt x="3382" y="4417"/>
                  </a:cubicBezTo>
                  <a:cubicBezTo>
                    <a:pt x="3223" y="4457"/>
                    <a:pt x="3044" y="4457"/>
                    <a:pt x="2904" y="4457"/>
                  </a:cubicBezTo>
                  <a:cubicBezTo>
                    <a:pt x="2606" y="4457"/>
                    <a:pt x="2308" y="4258"/>
                    <a:pt x="2009" y="4138"/>
                  </a:cubicBezTo>
                  <a:cubicBezTo>
                    <a:pt x="1492" y="3939"/>
                    <a:pt x="955" y="3740"/>
                    <a:pt x="458" y="3522"/>
                  </a:cubicBezTo>
                  <a:cubicBezTo>
                    <a:pt x="398" y="3482"/>
                    <a:pt x="318" y="3462"/>
                    <a:pt x="259" y="3522"/>
                  </a:cubicBezTo>
                  <a:cubicBezTo>
                    <a:pt x="239" y="3541"/>
                    <a:pt x="239" y="3621"/>
                    <a:pt x="298" y="3641"/>
                  </a:cubicBezTo>
                  <a:cubicBezTo>
                    <a:pt x="318" y="3661"/>
                    <a:pt x="358" y="3681"/>
                    <a:pt x="398" y="3720"/>
                  </a:cubicBezTo>
                  <a:cubicBezTo>
                    <a:pt x="497" y="3760"/>
                    <a:pt x="617" y="3780"/>
                    <a:pt x="716" y="3840"/>
                  </a:cubicBezTo>
                  <a:cubicBezTo>
                    <a:pt x="756" y="3860"/>
                    <a:pt x="835" y="3880"/>
                    <a:pt x="895" y="3880"/>
                  </a:cubicBezTo>
                  <a:cubicBezTo>
                    <a:pt x="1591" y="4138"/>
                    <a:pt x="2347" y="4377"/>
                    <a:pt x="2984" y="4755"/>
                  </a:cubicBezTo>
                  <a:cubicBezTo>
                    <a:pt x="3044" y="4815"/>
                    <a:pt x="3143" y="4854"/>
                    <a:pt x="3203" y="4934"/>
                  </a:cubicBezTo>
                  <a:cubicBezTo>
                    <a:pt x="3243" y="5014"/>
                    <a:pt x="3322" y="5113"/>
                    <a:pt x="3322" y="5173"/>
                  </a:cubicBezTo>
                  <a:cubicBezTo>
                    <a:pt x="3322" y="5272"/>
                    <a:pt x="3302" y="5372"/>
                    <a:pt x="3223" y="5431"/>
                  </a:cubicBezTo>
                  <a:cubicBezTo>
                    <a:pt x="3004" y="5650"/>
                    <a:pt x="2546" y="5571"/>
                    <a:pt x="2288" y="5571"/>
                  </a:cubicBezTo>
                  <a:lnTo>
                    <a:pt x="1134" y="5571"/>
                  </a:lnTo>
                  <a:cubicBezTo>
                    <a:pt x="816" y="5571"/>
                    <a:pt x="517" y="5531"/>
                    <a:pt x="199" y="5551"/>
                  </a:cubicBezTo>
                  <a:cubicBezTo>
                    <a:pt x="139" y="5551"/>
                    <a:pt x="119" y="5551"/>
                    <a:pt x="60" y="5571"/>
                  </a:cubicBezTo>
                  <a:cubicBezTo>
                    <a:pt x="40" y="5610"/>
                    <a:pt x="0" y="5630"/>
                    <a:pt x="0" y="5650"/>
                  </a:cubicBezTo>
                  <a:cubicBezTo>
                    <a:pt x="0" y="5710"/>
                    <a:pt x="20" y="5750"/>
                    <a:pt x="60" y="5769"/>
                  </a:cubicBezTo>
                  <a:cubicBezTo>
                    <a:pt x="119" y="5809"/>
                    <a:pt x="159" y="5809"/>
                    <a:pt x="219" y="5809"/>
                  </a:cubicBezTo>
                  <a:cubicBezTo>
                    <a:pt x="935" y="5769"/>
                    <a:pt x="1651" y="5730"/>
                    <a:pt x="2387" y="5730"/>
                  </a:cubicBezTo>
                  <a:cubicBezTo>
                    <a:pt x="2606" y="5730"/>
                    <a:pt x="2805" y="5710"/>
                    <a:pt x="3024" y="5730"/>
                  </a:cubicBezTo>
                  <a:cubicBezTo>
                    <a:pt x="3083" y="5730"/>
                    <a:pt x="3123" y="5730"/>
                    <a:pt x="3183" y="5750"/>
                  </a:cubicBezTo>
                  <a:cubicBezTo>
                    <a:pt x="3302" y="5769"/>
                    <a:pt x="3441" y="5909"/>
                    <a:pt x="3501" y="6028"/>
                  </a:cubicBezTo>
                  <a:cubicBezTo>
                    <a:pt x="3541" y="6167"/>
                    <a:pt x="3422" y="6326"/>
                    <a:pt x="3302" y="6426"/>
                  </a:cubicBezTo>
                  <a:cubicBezTo>
                    <a:pt x="3183" y="6525"/>
                    <a:pt x="3044" y="6565"/>
                    <a:pt x="2904" y="6645"/>
                  </a:cubicBezTo>
                  <a:cubicBezTo>
                    <a:pt x="2188" y="6963"/>
                    <a:pt x="1432" y="7261"/>
                    <a:pt x="656" y="7520"/>
                  </a:cubicBezTo>
                  <a:cubicBezTo>
                    <a:pt x="597" y="7540"/>
                    <a:pt x="517" y="7560"/>
                    <a:pt x="458" y="7639"/>
                  </a:cubicBezTo>
                  <a:cubicBezTo>
                    <a:pt x="418" y="7719"/>
                    <a:pt x="438" y="7818"/>
                    <a:pt x="517" y="7838"/>
                  </a:cubicBezTo>
                  <a:cubicBezTo>
                    <a:pt x="537" y="7838"/>
                    <a:pt x="597" y="7838"/>
                    <a:pt x="617" y="7818"/>
                  </a:cubicBezTo>
                  <a:cubicBezTo>
                    <a:pt x="1034" y="7639"/>
                    <a:pt x="1452" y="7460"/>
                    <a:pt x="1850" y="7261"/>
                  </a:cubicBezTo>
                  <a:cubicBezTo>
                    <a:pt x="2327" y="7062"/>
                    <a:pt x="2785" y="6864"/>
                    <a:pt x="3282" y="6804"/>
                  </a:cubicBezTo>
                  <a:cubicBezTo>
                    <a:pt x="3402" y="6764"/>
                    <a:pt x="3521" y="6764"/>
                    <a:pt x="3601" y="6844"/>
                  </a:cubicBezTo>
                  <a:cubicBezTo>
                    <a:pt x="3680" y="6903"/>
                    <a:pt x="3720" y="7003"/>
                    <a:pt x="3720" y="7102"/>
                  </a:cubicBezTo>
                  <a:cubicBezTo>
                    <a:pt x="3740" y="7301"/>
                    <a:pt x="3640" y="7421"/>
                    <a:pt x="3521" y="7540"/>
                  </a:cubicBezTo>
                  <a:lnTo>
                    <a:pt x="2626" y="8435"/>
                  </a:lnTo>
                  <a:lnTo>
                    <a:pt x="1850" y="9211"/>
                  </a:lnTo>
                  <a:cubicBezTo>
                    <a:pt x="1751" y="9310"/>
                    <a:pt x="1631" y="9430"/>
                    <a:pt x="1512" y="9529"/>
                  </a:cubicBezTo>
                  <a:cubicBezTo>
                    <a:pt x="1452" y="9589"/>
                    <a:pt x="1432" y="9629"/>
                    <a:pt x="1432" y="9708"/>
                  </a:cubicBezTo>
                  <a:cubicBezTo>
                    <a:pt x="1432" y="9788"/>
                    <a:pt x="1492" y="9828"/>
                    <a:pt x="1552" y="9808"/>
                  </a:cubicBezTo>
                  <a:cubicBezTo>
                    <a:pt x="1591" y="9808"/>
                    <a:pt x="1611" y="9788"/>
                    <a:pt x="1631" y="9748"/>
                  </a:cubicBezTo>
                  <a:cubicBezTo>
                    <a:pt x="1751" y="9629"/>
                    <a:pt x="1890" y="9450"/>
                    <a:pt x="1989" y="9330"/>
                  </a:cubicBezTo>
                  <a:cubicBezTo>
                    <a:pt x="2387" y="8833"/>
                    <a:pt x="2845" y="8395"/>
                    <a:pt x="3322" y="7997"/>
                  </a:cubicBezTo>
                  <a:cubicBezTo>
                    <a:pt x="3521" y="7818"/>
                    <a:pt x="3720" y="7639"/>
                    <a:pt x="3979" y="7540"/>
                  </a:cubicBezTo>
                  <a:cubicBezTo>
                    <a:pt x="4018" y="7520"/>
                    <a:pt x="4098" y="7500"/>
                    <a:pt x="4138" y="7500"/>
                  </a:cubicBezTo>
                  <a:cubicBezTo>
                    <a:pt x="4277" y="7500"/>
                    <a:pt x="4376" y="7619"/>
                    <a:pt x="4416" y="7739"/>
                  </a:cubicBezTo>
                  <a:cubicBezTo>
                    <a:pt x="4476" y="7938"/>
                    <a:pt x="4396" y="8196"/>
                    <a:pt x="4317" y="8355"/>
                  </a:cubicBezTo>
                  <a:cubicBezTo>
                    <a:pt x="3998" y="9151"/>
                    <a:pt x="3700" y="10007"/>
                    <a:pt x="3322" y="10782"/>
                  </a:cubicBezTo>
                  <a:cubicBezTo>
                    <a:pt x="3302" y="10822"/>
                    <a:pt x="3282" y="10882"/>
                    <a:pt x="3302" y="10922"/>
                  </a:cubicBezTo>
                  <a:cubicBezTo>
                    <a:pt x="3402" y="11121"/>
                    <a:pt x="3501" y="10782"/>
                    <a:pt x="3521" y="10723"/>
                  </a:cubicBezTo>
                  <a:cubicBezTo>
                    <a:pt x="3541" y="10623"/>
                    <a:pt x="3601" y="10544"/>
                    <a:pt x="3620" y="10444"/>
                  </a:cubicBezTo>
                  <a:lnTo>
                    <a:pt x="3919" y="9708"/>
                  </a:lnTo>
                  <a:cubicBezTo>
                    <a:pt x="4078" y="9350"/>
                    <a:pt x="4217" y="8992"/>
                    <a:pt x="4376" y="8634"/>
                  </a:cubicBezTo>
                  <a:cubicBezTo>
                    <a:pt x="4396" y="8634"/>
                    <a:pt x="4396" y="8614"/>
                    <a:pt x="4416" y="8594"/>
                  </a:cubicBezTo>
                  <a:cubicBezTo>
                    <a:pt x="4416" y="8554"/>
                    <a:pt x="4436" y="8535"/>
                    <a:pt x="4436" y="8515"/>
                  </a:cubicBezTo>
                  <a:cubicBezTo>
                    <a:pt x="4476" y="8515"/>
                    <a:pt x="4476" y="8495"/>
                    <a:pt x="4476" y="8495"/>
                  </a:cubicBezTo>
                  <a:cubicBezTo>
                    <a:pt x="4575" y="8296"/>
                    <a:pt x="4734" y="7898"/>
                    <a:pt x="4993" y="7799"/>
                  </a:cubicBezTo>
                  <a:cubicBezTo>
                    <a:pt x="5093" y="7759"/>
                    <a:pt x="5192" y="7759"/>
                    <a:pt x="5272" y="7838"/>
                  </a:cubicBezTo>
                  <a:cubicBezTo>
                    <a:pt x="5291" y="7858"/>
                    <a:pt x="5311" y="7918"/>
                    <a:pt x="5311" y="7938"/>
                  </a:cubicBezTo>
                  <a:cubicBezTo>
                    <a:pt x="5391" y="8137"/>
                    <a:pt x="5411" y="8355"/>
                    <a:pt x="5431" y="8594"/>
                  </a:cubicBezTo>
                  <a:cubicBezTo>
                    <a:pt x="5431" y="9410"/>
                    <a:pt x="5470" y="10225"/>
                    <a:pt x="5431" y="11041"/>
                  </a:cubicBezTo>
                  <a:cubicBezTo>
                    <a:pt x="5431" y="11101"/>
                    <a:pt x="5431" y="11180"/>
                    <a:pt x="5510" y="11200"/>
                  </a:cubicBezTo>
                  <a:cubicBezTo>
                    <a:pt x="5570" y="11220"/>
                    <a:pt x="5610" y="11180"/>
                    <a:pt x="5630" y="11121"/>
                  </a:cubicBezTo>
                  <a:cubicBezTo>
                    <a:pt x="5669" y="11021"/>
                    <a:pt x="5610" y="10902"/>
                    <a:pt x="5610" y="10802"/>
                  </a:cubicBezTo>
                  <a:lnTo>
                    <a:pt x="5610" y="10484"/>
                  </a:lnTo>
                  <a:lnTo>
                    <a:pt x="5610" y="9728"/>
                  </a:lnTo>
                  <a:lnTo>
                    <a:pt x="5610" y="8833"/>
                  </a:lnTo>
                  <a:cubicBezTo>
                    <a:pt x="5630" y="8813"/>
                    <a:pt x="5630" y="8813"/>
                    <a:pt x="5630" y="8793"/>
                  </a:cubicBezTo>
                  <a:lnTo>
                    <a:pt x="5630" y="8714"/>
                  </a:lnTo>
                  <a:cubicBezTo>
                    <a:pt x="5630" y="8714"/>
                    <a:pt x="5669" y="8694"/>
                    <a:pt x="5669" y="8654"/>
                  </a:cubicBezTo>
                  <a:cubicBezTo>
                    <a:pt x="5689" y="8415"/>
                    <a:pt x="5689" y="8117"/>
                    <a:pt x="5868" y="7938"/>
                  </a:cubicBezTo>
                  <a:cubicBezTo>
                    <a:pt x="5928" y="7858"/>
                    <a:pt x="6027" y="7818"/>
                    <a:pt x="6167" y="7838"/>
                  </a:cubicBezTo>
                  <a:cubicBezTo>
                    <a:pt x="6405" y="7898"/>
                    <a:pt x="6505" y="8216"/>
                    <a:pt x="6624" y="8415"/>
                  </a:cubicBezTo>
                  <a:cubicBezTo>
                    <a:pt x="6962" y="9151"/>
                    <a:pt x="7301" y="9907"/>
                    <a:pt x="7579" y="10683"/>
                  </a:cubicBezTo>
                  <a:cubicBezTo>
                    <a:pt x="7599" y="10743"/>
                    <a:pt x="7659" y="10842"/>
                    <a:pt x="7718" y="10882"/>
                  </a:cubicBezTo>
                  <a:cubicBezTo>
                    <a:pt x="7758" y="10882"/>
                    <a:pt x="7778" y="10902"/>
                    <a:pt x="7798" y="10882"/>
                  </a:cubicBezTo>
                  <a:lnTo>
                    <a:pt x="7818" y="10842"/>
                  </a:lnTo>
                  <a:cubicBezTo>
                    <a:pt x="7858" y="10782"/>
                    <a:pt x="7818" y="10703"/>
                    <a:pt x="7798" y="10623"/>
                  </a:cubicBezTo>
                  <a:cubicBezTo>
                    <a:pt x="7400" y="9748"/>
                    <a:pt x="7062" y="8893"/>
                    <a:pt x="6803" y="7958"/>
                  </a:cubicBezTo>
                  <a:cubicBezTo>
                    <a:pt x="6783" y="7838"/>
                    <a:pt x="6764" y="7739"/>
                    <a:pt x="6783" y="7619"/>
                  </a:cubicBezTo>
                  <a:cubicBezTo>
                    <a:pt x="6803" y="7500"/>
                    <a:pt x="6903" y="7401"/>
                    <a:pt x="7002" y="7401"/>
                  </a:cubicBezTo>
                  <a:cubicBezTo>
                    <a:pt x="7082" y="7401"/>
                    <a:pt x="7161" y="7440"/>
                    <a:pt x="7201" y="7460"/>
                  </a:cubicBezTo>
                  <a:cubicBezTo>
                    <a:pt x="7380" y="7560"/>
                    <a:pt x="7519" y="7699"/>
                    <a:pt x="7679" y="7838"/>
                  </a:cubicBezTo>
                  <a:lnTo>
                    <a:pt x="8653" y="8813"/>
                  </a:lnTo>
                  <a:cubicBezTo>
                    <a:pt x="8852" y="8992"/>
                    <a:pt x="9011" y="9191"/>
                    <a:pt x="9210" y="9350"/>
                  </a:cubicBezTo>
                  <a:cubicBezTo>
                    <a:pt x="9310" y="9450"/>
                    <a:pt x="9489" y="9708"/>
                    <a:pt x="9648" y="9708"/>
                  </a:cubicBezTo>
                  <a:lnTo>
                    <a:pt x="9668" y="9708"/>
                  </a:lnTo>
                  <a:cubicBezTo>
                    <a:pt x="9688" y="9688"/>
                    <a:pt x="9668" y="9649"/>
                    <a:pt x="9668" y="9649"/>
                  </a:cubicBezTo>
                  <a:cubicBezTo>
                    <a:pt x="9469" y="9251"/>
                    <a:pt x="9011" y="8932"/>
                    <a:pt x="8713" y="8634"/>
                  </a:cubicBezTo>
                  <a:lnTo>
                    <a:pt x="7957" y="7858"/>
                  </a:lnTo>
                  <a:cubicBezTo>
                    <a:pt x="7957" y="7759"/>
                    <a:pt x="7718" y="7540"/>
                    <a:pt x="7679" y="7440"/>
                  </a:cubicBezTo>
                  <a:cubicBezTo>
                    <a:pt x="7599" y="7341"/>
                    <a:pt x="7519" y="7202"/>
                    <a:pt x="7519" y="7062"/>
                  </a:cubicBezTo>
                  <a:cubicBezTo>
                    <a:pt x="7519" y="6943"/>
                    <a:pt x="7599" y="6804"/>
                    <a:pt x="7758" y="6764"/>
                  </a:cubicBezTo>
                  <a:lnTo>
                    <a:pt x="7897" y="6764"/>
                  </a:lnTo>
                  <a:cubicBezTo>
                    <a:pt x="8494" y="6804"/>
                    <a:pt x="9111" y="7162"/>
                    <a:pt x="9668" y="7401"/>
                  </a:cubicBezTo>
                  <a:cubicBezTo>
                    <a:pt x="9907" y="7500"/>
                    <a:pt x="10145" y="7600"/>
                    <a:pt x="10384" y="7699"/>
                  </a:cubicBezTo>
                  <a:cubicBezTo>
                    <a:pt x="10464" y="7719"/>
                    <a:pt x="10901" y="7938"/>
                    <a:pt x="10901" y="7799"/>
                  </a:cubicBezTo>
                  <a:cubicBezTo>
                    <a:pt x="10901" y="7659"/>
                    <a:pt x="10444" y="7540"/>
                    <a:pt x="10344" y="7500"/>
                  </a:cubicBezTo>
                  <a:cubicBezTo>
                    <a:pt x="10105" y="7401"/>
                    <a:pt x="9867" y="7301"/>
                    <a:pt x="9648" y="7202"/>
                  </a:cubicBezTo>
                  <a:cubicBezTo>
                    <a:pt x="9111" y="7003"/>
                    <a:pt x="8514" y="6824"/>
                    <a:pt x="8076" y="6466"/>
                  </a:cubicBezTo>
                  <a:cubicBezTo>
                    <a:pt x="7957" y="6366"/>
                    <a:pt x="7818" y="6227"/>
                    <a:pt x="7858" y="6048"/>
                  </a:cubicBezTo>
                  <a:cubicBezTo>
                    <a:pt x="7878" y="5909"/>
                    <a:pt x="8017" y="5809"/>
                    <a:pt x="8176" y="5769"/>
                  </a:cubicBezTo>
                  <a:cubicBezTo>
                    <a:pt x="8315" y="5750"/>
                    <a:pt x="8514" y="5750"/>
                    <a:pt x="8673" y="5730"/>
                  </a:cubicBezTo>
                  <a:cubicBezTo>
                    <a:pt x="8872" y="5710"/>
                    <a:pt x="9071" y="5730"/>
                    <a:pt x="9270" y="5730"/>
                  </a:cubicBezTo>
                  <a:lnTo>
                    <a:pt x="10503" y="5730"/>
                  </a:lnTo>
                  <a:lnTo>
                    <a:pt x="11140" y="5730"/>
                  </a:lnTo>
                  <a:cubicBezTo>
                    <a:pt x="11080" y="5670"/>
                    <a:pt x="11140" y="5670"/>
                    <a:pt x="11160" y="56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orum"/>
              <a:buNone/>
              <a:defRPr sz="3000" b="1">
                <a:solidFill>
                  <a:schemeClr val="dk1"/>
                </a:solidFill>
                <a:latin typeface="Forum"/>
                <a:ea typeface="Forum"/>
                <a:cs typeface="Forum"/>
                <a:sym typeface="For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8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>
            <a:spLocks noGrp="1"/>
          </p:cNvSpPr>
          <p:nvPr>
            <p:ph type="ctrTitle"/>
          </p:nvPr>
        </p:nvSpPr>
        <p:spPr>
          <a:xfrm>
            <a:off x="1446450" y="577655"/>
            <a:ext cx="6251100" cy="1400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APLIKASI PEMBERI REKOMDASI TINDAKAN DEBITUR</a:t>
            </a:r>
            <a:endParaRPr sz="3200" dirty="0"/>
          </a:p>
        </p:txBody>
      </p:sp>
      <p:sp>
        <p:nvSpPr>
          <p:cNvPr id="289" name="Google Shape;289;p30"/>
          <p:cNvSpPr txBox="1">
            <a:spLocks noGrp="1"/>
          </p:cNvSpPr>
          <p:nvPr>
            <p:ph type="subTitle" idx="1"/>
          </p:nvPr>
        </p:nvSpPr>
        <p:spPr>
          <a:xfrm>
            <a:off x="3524572" y="2514928"/>
            <a:ext cx="2298356" cy="493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RICHARD (221510048)</a:t>
            </a:r>
          </a:p>
        </p:txBody>
      </p:sp>
      <p:grpSp>
        <p:nvGrpSpPr>
          <p:cNvPr id="290" name="Google Shape;290;p30"/>
          <p:cNvGrpSpPr/>
          <p:nvPr/>
        </p:nvGrpSpPr>
        <p:grpSpPr>
          <a:xfrm>
            <a:off x="8221237" y="-200259"/>
            <a:ext cx="415324" cy="1778712"/>
            <a:chOff x="8056950" y="-502800"/>
            <a:chExt cx="649350" cy="2780975"/>
          </a:xfrm>
        </p:grpSpPr>
        <p:sp>
          <p:nvSpPr>
            <p:cNvPr id="291" name="Google Shape;291;p30"/>
            <p:cNvSpPr/>
            <p:nvPr/>
          </p:nvSpPr>
          <p:spPr>
            <a:xfrm>
              <a:off x="8056950" y="-502800"/>
              <a:ext cx="173100" cy="1731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8056950" y="18775"/>
              <a:ext cx="173100" cy="1731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8056950" y="540350"/>
              <a:ext cx="173100" cy="1731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8056950" y="1061925"/>
              <a:ext cx="173100" cy="1731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8056950" y="1583500"/>
              <a:ext cx="173100" cy="1731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8056950" y="2105075"/>
              <a:ext cx="173100" cy="1731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8533200" y="-502800"/>
              <a:ext cx="173100" cy="1731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8533200" y="18775"/>
              <a:ext cx="173100" cy="1731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8533200" y="540350"/>
              <a:ext cx="173100" cy="1731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8533200" y="1061925"/>
              <a:ext cx="173100" cy="1731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8533200" y="1583500"/>
              <a:ext cx="173100" cy="1731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8533200" y="2105075"/>
              <a:ext cx="173100" cy="1731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303" name="Google Shape;303;p30"/>
          <p:cNvSpPr/>
          <p:nvPr/>
        </p:nvSpPr>
        <p:spPr>
          <a:xfrm>
            <a:off x="5643999" y="4532989"/>
            <a:ext cx="357859" cy="354079"/>
          </a:xfrm>
          <a:custGeom>
            <a:avLst/>
            <a:gdLst/>
            <a:ahLst/>
            <a:cxnLst/>
            <a:rect l="l" t="t" r="r" b="b"/>
            <a:pathLst>
              <a:path w="11339" h="11221" extrusionOk="0">
                <a:moveTo>
                  <a:pt x="11160" y="5670"/>
                </a:moveTo>
                <a:cubicBezTo>
                  <a:pt x="11259" y="5650"/>
                  <a:pt x="11339" y="5630"/>
                  <a:pt x="11180" y="5551"/>
                </a:cubicBezTo>
                <a:cubicBezTo>
                  <a:pt x="11080" y="5511"/>
                  <a:pt x="10941" y="5531"/>
                  <a:pt x="10842" y="5531"/>
                </a:cubicBezTo>
                <a:lnTo>
                  <a:pt x="9290" y="5531"/>
                </a:lnTo>
                <a:cubicBezTo>
                  <a:pt x="8872" y="5531"/>
                  <a:pt x="8395" y="5610"/>
                  <a:pt x="8017" y="5411"/>
                </a:cubicBezTo>
                <a:cubicBezTo>
                  <a:pt x="7917" y="5352"/>
                  <a:pt x="7858" y="5272"/>
                  <a:pt x="7818" y="5173"/>
                </a:cubicBezTo>
                <a:cubicBezTo>
                  <a:pt x="7798" y="5053"/>
                  <a:pt x="7858" y="4934"/>
                  <a:pt x="7917" y="4834"/>
                </a:cubicBezTo>
                <a:cubicBezTo>
                  <a:pt x="8116" y="4616"/>
                  <a:pt x="8415" y="4516"/>
                  <a:pt x="8673" y="4377"/>
                </a:cubicBezTo>
                <a:cubicBezTo>
                  <a:pt x="8972" y="4258"/>
                  <a:pt x="9290" y="4138"/>
                  <a:pt x="9588" y="4019"/>
                </a:cubicBezTo>
                <a:cubicBezTo>
                  <a:pt x="9807" y="3919"/>
                  <a:pt x="10066" y="3820"/>
                  <a:pt x="10285" y="3720"/>
                </a:cubicBezTo>
                <a:cubicBezTo>
                  <a:pt x="10464" y="3641"/>
                  <a:pt x="10702" y="3581"/>
                  <a:pt x="10861" y="3482"/>
                </a:cubicBezTo>
                <a:cubicBezTo>
                  <a:pt x="10901" y="3462"/>
                  <a:pt x="10941" y="3362"/>
                  <a:pt x="10881" y="3343"/>
                </a:cubicBezTo>
                <a:cubicBezTo>
                  <a:pt x="10861" y="3323"/>
                  <a:pt x="10802" y="3343"/>
                  <a:pt x="10782" y="3343"/>
                </a:cubicBezTo>
                <a:cubicBezTo>
                  <a:pt x="10384" y="3482"/>
                  <a:pt x="9946" y="3641"/>
                  <a:pt x="9568" y="3840"/>
                </a:cubicBezTo>
                <a:cubicBezTo>
                  <a:pt x="9270" y="3959"/>
                  <a:pt x="8991" y="4079"/>
                  <a:pt x="8693" y="4218"/>
                </a:cubicBezTo>
                <a:cubicBezTo>
                  <a:pt x="8395" y="4337"/>
                  <a:pt x="8096" y="4476"/>
                  <a:pt x="7778" y="4357"/>
                </a:cubicBezTo>
                <a:cubicBezTo>
                  <a:pt x="7679" y="4317"/>
                  <a:pt x="7559" y="4258"/>
                  <a:pt x="7519" y="4138"/>
                </a:cubicBezTo>
                <a:cubicBezTo>
                  <a:pt x="7480" y="4039"/>
                  <a:pt x="7519" y="3919"/>
                  <a:pt x="7579" y="3820"/>
                </a:cubicBezTo>
                <a:cubicBezTo>
                  <a:pt x="7679" y="3621"/>
                  <a:pt x="7818" y="3482"/>
                  <a:pt x="7977" y="3343"/>
                </a:cubicBezTo>
                <a:cubicBezTo>
                  <a:pt x="8176" y="3144"/>
                  <a:pt x="8355" y="2945"/>
                  <a:pt x="8554" y="2766"/>
                </a:cubicBezTo>
                <a:cubicBezTo>
                  <a:pt x="8912" y="2388"/>
                  <a:pt x="9310" y="1990"/>
                  <a:pt x="9708" y="1632"/>
                </a:cubicBezTo>
                <a:cubicBezTo>
                  <a:pt x="9767" y="1572"/>
                  <a:pt x="9787" y="1493"/>
                  <a:pt x="9747" y="1453"/>
                </a:cubicBezTo>
                <a:cubicBezTo>
                  <a:pt x="9529" y="1493"/>
                  <a:pt x="9350" y="1771"/>
                  <a:pt x="9171" y="1930"/>
                </a:cubicBezTo>
                <a:cubicBezTo>
                  <a:pt x="8852" y="2248"/>
                  <a:pt x="8514" y="2567"/>
                  <a:pt x="8176" y="2885"/>
                </a:cubicBezTo>
                <a:cubicBezTo>
                  <a:pt x="8017" y="3044"/>
                  <a:pt x="7897" y="3183"/>
                  <a:pt x="7718" y="3323"/>
                </a:cubicBezTo>
                <a:cubicBezTo>
                  <a:pt x="7579" y="3442"/>
                  <a:pt x="7400" y="3541"/>
                  <a:pt x="7221" y="3621"/>
                </a:cubicBezTo>
                <a:cubicBezTo>
                  <a:pt x="7122" y="3661"/>
                  <a:pt x="7022" y="3681"/>
                  <a:pt x="6923" y="3641"/>
                </a:cubicBezTo>
                <a:cubicBezTo>
                  <a:pt x="6883" y="3621"/>
                  <a:pt x="6863" y="3541"/>
                  <a:pt x="6823" y="3482"/>
                </a:cubicBezTo>
                <a:cubicBezTo>
                  <a:pt x="6803" y="3442"/>
                  <a:pt x="6823" y="3362"/>
                  <a:pt x="6823" y="3323"/>
                </a:cubicBezTo>
                <a:cubicBezTo>
                  <a:pt x="6863" y="2746"/>
                  <a:pt x="7042" y="2229"/>
                  <a:pt x="7261" y="1691"/>
                </a:cubicBezTo>
                <a:cubicBezTo>
                  <a:pt x="7360" y="1453"/>
                  <a:pt x="7480" y="1194"/>
                  <a:pt x="7579" y="955"/>
                </a:cubicBezTo>
                <a:cubicBezTo>
                  <a:pt x="7659" y="796"/>
                  <a:pt x="7858" y="498"/>
                  <a:pt x="7818" y="339"/>
                </a:cubicBezTo>
                <a:cubicBezTo>
                  <a:pt x="7818" y="279"/>
                  <a:pt x="7778" y="259"/>
                  <a:pt x="7758" y="279"/>
                </a:cubicBezTo>
                <a:cubicBezTo>
                  <a:pt x="7718" y="279"/>
                  <a:pt x="7718" y="299"/>
                  <a:pt x="7718" y="299"/>
                </a:cubicBezTo>
                <a:cubicBezTo>
                  <a:pt x="7679" y="359"/>
                  <a:pt x="7659" y="438"/>
                  <a:pt x="7619" y="478"/>
                </a:cubicBezTo>
                <a:cubicBezTo>
                  <a:pt x="7281" y="1174"/>
                  <a:pt x="7042" y="1950"/>
                  <a:pt x="6704" y="2686"/>
                </a:cubicBezTo>
                <a:cubicBezTo>
                  <a:pt x="6565" y="2885"/>
                  <a:pt x="6187" y="3581"/>
                  <a:pt x="5868" y="3263"/>
                </a:cubicBezTo>
                <a:cubicBezTo>
                  <a:pt x="5769" y="3163"/>
                  <a:pt x="5749" y="3044"/>
                  <a:pt x="5709" y="2925"/>
                </a:cubicBezTo>
                <a:cubicBezTo>
                  <a:pt x="5669" y="2587"/>
                  <a:pt x="5630" y="2268"/>
                  <a:pt x="5630" y="1950"/>
                </a:cubicBezTo>
                <a:lnTo>
                  <a:pt x="5630" y="995"/>
                </a:lnTo>
                <a:cubicBezTo>
                  <a:pt x="5630" y="697"/>
                  <a:pt x="5689" y="379"/>
                  <a:pt x="5630" y="80"/>
                </a:cubicBezTo>
                <a:cubicBezTo>
                  <a:pt x="5630" y="40"/>
                  <a:pt x="5610" y="1"/>
                  <a:pt x="5570" y="1"/>
                </a:cubicBezTo>
                <a:cubicBezTo>
                  <a:pt x="5530" y="1"/>
                  <a:pt x="5510" y="40"/>
                  <a:pt x="5510" y="80"/>
                </a:cubicBezTo>
                <a:cubicBezTo>
                  <a:pt x="5470" y="239"/>
                  <a:pt x="5490" y="458"/>
                  <a:pt x="5490" y="637"/>
                </a:cubicBezTo>
                <a:cubicBezTo>
                  <a:pt x="5490" y="995"/>
                  <a:pt x="5470" y="1393"/>
                  <a:pt x="5490" y="1771"/>
                </a:cubicBezTo>
                <a:cubicBezTo>
                  <a:pt x="5510" y="2169"/>
                  <a:pt x="5470" y="2567"/>
                  <a:pt x="5371" y="2945"/>
                </a:cubicBezTo>
                <a:cubicBezTo>
                  <a:pt x="5331" y="3024"/>
                  <a:pt x="5311" y="3124"/>
                  <a:pt x="5272" y="3183"/>
                </a:cubicBezTo>
                <a:cubicBezTo>
                  <a:pt x="5212" y="3263"/>
                  <a:pt x="5132" y="3323"/>
                  <a:pt x="5053" y="3343"/>
                </a:cubicBezTo>
                <a:cubicBezTo>
                  <a:pt x="4894" y="3343"/>
                  <a:pt x="4774" y="3223"/>
                  <a:pt x="4675" y="3084"/>
                </a:cubicBezTo>
                <a:cubicBezTo>
                  <a:pt x="4277" y="2527"/>
                  <a:pt x="4058" y="1831"/>
                  <a:pt x="3780" y="1174"/>
                </a:cubicBezTo>
                <a:cubicBezTo>
                  <a:pt x="3720" y="1035"/>
                  <a:pt x="3640" y="896"/>
                  <a:pt x="3601" y="756"/>
                </a:cubicBezTo>
                <a:cubicBezTo>
                  <a:pt x="3561" y="657"/>
                  <a:pt x="3521" y="478"/>
                  <a:pt x="3441" y="398"/>
                </a:cubicBezTo>
                <a:cubicBezTo>
                  <a:pt x="3422" y="379"/>
                  <a:pt x="3402" y="379"/>
                  <a:pt x="3402" y="379"/>
                </a:cubicBezTo>
                <a:cubicBezTo>
                  <a:pt x="3382" y="379"/>
                  <a:pt x="3342" y="379"/>
                  <a:pt x="3322" y="398"/>
                </a:cubicBezTo>
                <a:cubicBezTo>
                  <a:pt x="3302" y="438"/>
                  <a:pt x="3322" y="478"/>
                  <a:pt x="3322" y="498"/>
                </a:cubicBezTo>
                <a:cubicBezTo>
                  <a:pt x="3402" y="737"/>
                  <a:pt x="3501" y="936"/>
                  <a:pt x="3601" y="1154"/>
                </a:cubicBezTo>
                <a:cubicBezTo>
                  <a:pt x="3760" y="1493"/>
                  <a:pt x="3899" y="1851"/>
                  <a:pt x="4058" y="2229"/>
                </a:cubicBezTo>
                <a:cubicBezTo>
                  <a:pt x="4177" y="2547"/>
                  <a:pt x="4516" y="3124"/>
                  <a:pt x="4277" y="3442"/>
                </a:cubicBezTo>
                <a:cubicBezTo>
                  <a:pt x="4197" y="3522"/>
                  <a:pt x="4098" y="3561"/>
                  <a:pt x="3998" y="3561"/>
                </a:cubicBezTo>
                <a:cubicBezTo>
                  <a:pt x="3899" y="3561"/>
                  <a:pt x="3800" y="3541"/>
                  <a:pt x="3700" y="3482"/>
                </a:cubicBezTo>
                <a:cubicBezTo>
                  <a:pt x="3441" y="3362"/>
                  <a:pt x="3223" y="3183"/>
                  <a:pt x="3024" y="2984"/>
                </a:cubicBezTo>
                <a:cubicBezTo>
                  <a:pt x="2845" y="2825"/>
                  <a:pt x="2686" y="2666"/>
                  <a:pt x="2506" y="2487"/>
                </a:cubicBezTo>
                <a:cubicBezTo>
                  <a:pt x="2327" y="2328"/>
                  <a:pt x="2109" y="2169"/>
                  <a:pt x="1989" y="1970"/>
                </a:cubicBezTo>
                <a:cubicBezTo>
                  <a:pt x="1850" y="1851"/>
                  <a:pt x="1790" y="1672"/>
                  <a:pt x="1591" y="1632"/>
                </a:cubicBezTo>
                <a:lnTo>
                  <a:pt x="1512" y="1632"/>
                </a:lnTo>
                <a:cubicBezTo>
                  <a:pt x="1492" y="1652"/>
                  <a:pt x="1492" y="1691"/>
                  <a:pt x="1512" y="1731"/>
                </a:cubicBezTo>
                <a:cubicBezTo>
                  <a:pt x="1930" y="2189"/>
                  <a:pt x="2427" y="2587"/>
                  <a:pt x="2845" y="3044"/>
                </a:cubicBezTo>
                <a:cubicBezTo>
                  <a:pt x="3004" y="3223"/>
                  <a:pt x="3143" y="3382"/>
                  <a:pt x="3302" y="3581"/>
                </a:cubicBezTo>
                <a:cubicBezTo>
                  <a:pt x="3422" y="3740"/>
                  <a:pt x="3541" y="3840"/>
                  <a:pt x="3601" y="4039"/>
                </a:cubicBezTo>
                <a:cubicBezTo>
                  <a:pt x="3620" y="4118"/>
                  <a:pt x="3640" y="4178"/>
                  <a:pt x="3601" y="4258"/>
                </a:cubicBezTo>
                <a:cubicBezTo>
                  <a:pt x="3541" y="4337"/>
                  <a:pt x="3481" y="4377"/>
                  <a:pt x="3382" y="4417"/>
                </a:cubicBezTo>
                <a:cubicBezTo>
                  <a:pt x="3223" y="4457"/>
                  <a:pt x="3044" y="4457"/>
                  <a:pt x="2904" y="4457"/>
                </a:cubicBezTo>
                <a:cubicBezTo>
                  <a:pt x="2606" y="4457"/>
                  <a:pt x="2308" y="4258"/>
                  <a:pt x="2009" y="4138"/>
                </a:cubicBezTo>
                <a:cubicBezTo>
                  <a:pt x="1492" y="3939"/>
                  <a:pt x="955" y="3740"/>
                  <a:pt x="458" y="3522"/>
                </a:cubicBezTo>
                <a:cubicBezTo>
                  <a:pt x="398" y="3482"/>
                  <a:pt x="318" y="3462"/>
                  <a:pt x="259" y="3522"/>
                </a:cubicBezTo>
                <a:cubicBezTo>
                  <a:pt x="239" y="3541"/>
                  <a:pt x="239" y="3621"/>
                  <a:pt x="298" y="3641"/>
                </a:cubicBezTo>
                <a:cubicBezTo>
                  <a:pt x="318" y="3661"/>
                  <a:pt x="358" y="3681"/>
                  <a:pt x="398" y="3720"/>
                </a:cubicBezTo>
                <a:cubicBezTo>
                  <a:pt x="497" y="3760"/>
                  <a:pt x="617" y="3780"/>
                  <a:pt x="716" y="3840"/>
                </a:cubicBezTo>
                <a:cubicBezTo>
                  <a:pt x="756" y="3860"/>
                  <a:pt x="835" y="3880"/>
                  <a:pt x="895" y="3880"/>
                </a:cubicBezTo>
                <a:cubicBezTo>
                  <a:pt x="1591" y="4138"/>
                  <a:pt x="2347" y="4377"/>
                  <a:pt x="2984" y="4755"/>
                </a:cubicBezTo>
                <a:cubicBezTo>
                  <a:pt x="3044" y="4815"/>
                  <a:pt x="3143" y="4854"/>
                  <a:pt x="3203" y="4934"/>
                </a:cubicBezTo>
                <a:cubicBezTo>
                  <a:pt x="3243" y="5014"/>
                  <a:pt x="3322" y="5113"/>
                  <a:pt x="3322" y="5173"/>
                </a:cubicBezTo>
                <a:cubicBezTo>
                  <a:pt x="3322" y="5272"/>
                  <a:pt x="3302" y="5372"/>
                  <a:pt x="3223" y="5431"/>
                </a:cubicBezTo>
                <a:cubicBezTo>
                  <a:pt x="3004" y="5650"/>
                  <a:pt x="2546" y="5571"/>
                  <a:pt x="2288" y="5571"/>
                </a:cubicBezTo>
                <a:lnTo>
                  <a:pt x="1134" y="5571"/>
                </a:lnTo>
                <a:cubicBezTo>
                  <a:pt x="816" y="5571"/>
                  <a:pt x="517" y="5531"/>
                  <a:pt x="199" y="5551"/>
                </a:cubicBezTo>
                <a:cubicBezTo>
                  <a:pt x="139" y="5551"/>
                  <a:pt x="119" y="5551"/>
                  <a:pt x="60" y="5571"/>
                </a:cubicBezTo>
                <a:cubicBezTo>
                  <a:pt x="40" y="5610"/>
                  <a:pt x="0" y="5630"/>
                  <a:pt x="0" y="5650"/>
                </a:cubicBezTo>
                <a:cubicBezTo>
                  <a:pt x="0" y="5710"/>
                  <a:pt x="20" y="5750"/>
                  <a:pt x="60" y="5769"/>
                </a:cubicBezTo>
                <a:cubicBezTo>
                  <a:pt x="119" y="5809"/>
                  <a:pt x="159" y="5809"/>
                  <a:pt x="219" y="5809"/>
                </a:cubicBezTo>
                <a:cubicBezTo>
                  <a:pt x="935" y="5769"/>
                  <a:pt x="1651" y="5730"/>
                  <a:pt x="2387" y="5730"/>
                </a:cubicBezTo>
                <a:cubicBezTo>
                  <a:pt x="2606" y="5730"/>
                  <a:pt x="2805" y="5710"/>
                  <a:pt x="3024" y="5730"/>
                </a:cubicBezTo>
                <a:cubicBezTo>
                  <a:pt x="3083" y="5730"/>
                  <a:pt x="3123" y="5730"/>
                  <a:pt x="3183" y="5750"/>
                </a:cubicBezTo>
                <a:cubicBezTo>
                  <a:pt x="3302" y="5769"/>
                  <a:pt x="3441" y="5909"/>
                  <a:pt x="3501" y="6028"/>
                </a:cubicBezTo>
                <a:cubicBezTo>
                  <a:pt x="3541" y="6167"/>
                  <a:pt x="3422" y="6326"/>
                  <a:pt x="3302" y="6426"/>
                </a:cubicBezTo>
                <a:cubicBezTo>
                  <a:pt x="3183" y="6525"/>
                  <a:pt x="3044" y="6565"/>
                  <a:pt x="2904" y="6645"/>
                </a:cubicBezTo>
                <a:cubicBezTo>
                  <a:pt x="2188" y="6963"/>
                  <a:pt x="1432" y="7261"/>
                  <a:pt x="656" y="7520"/>
                </a:cubicBezTo>
                <a:cubicBezTo>
                  <a:pt x="597" y="7540"/>
                  <a:pt x="517" y="7560"/>
                  <a:pt x="458" y="7639"/>
                </a:cubicBezTo>
                <a:cubicBezTo>
                  <a:pt x="418" y="7719"/>
                  <a:pt x="438" y="7818"/>
                  <a:pt x="517" y="7838"/>
                </a:cubicBezTo>
                <a:cubicBezTo>
                  <a:pt x="537" y="7838"/>
                  <a:pt x="597" y="7838"/>
                  <a:pt x="617" y="7818"/>
                </a:cubicBezTo>
                <a:cubicBezTo>
                  <a:pt x="1034" y="7639"/>
                  <a:pt x="1452" y="7460"/>
                  <a:pt x="1850" y="7261"/>
                </a:cubicBezTo>
                <a:cubicBezTo>
                  <a:pt x="2327" y="7062"/>
                  <a:pt x="2785" y="6864"/>
                  <a:pt x="3282" y="6804"/>
                </a:cubicBezTo>
                <a:cubicBezTo>
                  <a:pt x="3402" y="6764"/>
                  <a:pt x="3521" y="6764"/>
                  <a:pt x="3601" y="6844"/>
                </a:cubicBezTo>
                <a:cubicBezTo>
                  <a:pt x="3680" y="6903"/>
                  <a:pt x="3720" y="7003"/>
                  <a:pt x="3720" y="7102"/>
                </a:cubicBezTo>
                <a:cubicBezTo>
                  <a:pt x="3740" y="7301"/>
                  <a:pt x="3640" y="7421"/>
                  <a:pt x="3521" y="7540"/>
                </a:cubicBezTo>
                <a:lnTo>
                  <a:pt x="2626" y="8435"/>
                </a:lnTo>
                <a:lnTo>
                  <a:pt x="1850" y="9211"/>
                </a:lnTo>
                <a:cubicBezTo>
                  <a:pt x="1751" y="9310"/>
                  <a:pt x="1631" y="9430"/>
                  <a:pt x="1512" y="9529"/>
                </a:cubicBezTo>
                <a:cubicBezTo>
                  <a:pt x="1452" y="9589"/>
                  <a:pt x="1432" y="9629"/>
                  <a:pt x="1432" y="9708"/>
                </a:cubicBezTo>
                <a:cubicBezTo>
                  <a:pt x="1432" y="9788"/>
                  <a:pt x="1492" y="9828"/>
                  <a:pt x="1552" y="9808"/>
                </a:cubicBezTo>
                <a:cubicBezTo>
                  <a:pt x="1591" y="9808"/>
                  <a:pt x="1611" y="9788"/>
                  <a:pt x="1631" y="9748"/>
                </a:cubicBezTo>
                <a:cubicBezTo>
                  <a:pt x="1751" y="9629"/>
                  <a:pt x="1890" y="9450"/>
                  <a:pt x="1989" y="9330"/>
                </a:cubicBezTo>
                <a:cubicBezTo>
                  <a:pt x="2387" y="8833"/>
                  <a:pt x="2845" y="8395"/>
                  <a:pt x="3322" y="7997"/>
                </a:cubicBezTo>
                <a:cubicBezTo>
                  <a:pt x="3521" y="7818"/>
                  <a:pt x="3720" y="7639"/>
                  <a:pt x="3979" y="7540"/>
                </a:cubicBezTo>
                <a:cubicBezTo>
                  <a:pt x="4018" y="7520"/>
                  <a:pt x="4098" y="7500"/>
                  <a:pt x="4138" y="7500"/>
                </a:cubicBezTo>
                <a:cubicBezTo>
                  <a:pt x="4277" y="7500"/>
                  <a:pt x="4376" y="7619"/>
                  <a:pt x="4416" y="7739"/>
                </a:cubicBezTo>
                <a:cubicBezTo>
                  <a:pt x="4476" y="7938"/>
                  <a:pt x="4396" y="8196"/>
                  <a:pt x="4317" y="8355"/>
                </a:cubicBezTo>
                <a:cubicBezTo>
                  <a:pt x="3998" y="9151"/>
                  <a:pt x="3700" y="10007"/>
                  <a:pt x="3322" y="10782"/>
                </a:cubicBezTo>
                <a:cubicBezTo>
                  <a:pt x="3302" y="10822"/>
                  <a:pt x="3282" y="10882"/>
                  <a:pt x="3302" y="10922"/>
                </a:cubicBezTo>
                <a:cubicBezTo>
                  <a:pt x="3402" y="11121"/>
                  <a:pt x="3501" y="10782"/>
                  <a:pt x="3521" y="10723"/>
                </a:cubicBezTo>
                <a:cubicBezTo>
                  <a:pt x="3541" y="10623"/>
                  <a:pt x="3601" y="10544"/>
                  <a:pt x="3620" y="10444"/>
                </a:cubicBezTo>
                <a:lnTo>
                  <a:pt x="3919" y="9708"/>
                </a:lnTo>
                <a:cubicBezTo>
                  <a:pt x="4078" y="9350"/>
                  <a:pt x="4217" y="8992"/>
                  <a:pt x="4376" y="8634"/>
                </a:cubicBezTo>
                <a:cubicBezTo>
                  <a:pt x="4396" y="8634"/>
                  <a:pt x="4396" y="8614"/>
                  <a:pt x="4416" y="8594"/>
                </a:cubicBezTo>
                <a:cubicBezTo>
                  <a:pt x="4416" y="8554"/>
                  <a:pt x="4436" y="8535"/>
                  <a:pt x="4436" y="8515"/>
                </a:cubicBezTo>
                <a:cubicBezTo>
                  <a:pt x="4476" y="8515"/>
                  <a:pt x="4476" y="8495"/>
                  <a:pt x="4476" y="8495"/>
                </a:cubicBezTo>
                <a:cubicBezTo>
                  <a:pt x="4575" y="8296"/>
                  <a:pt x="4734" y="7898"/>
                  <a:pt x="4993" y="7799"/>
                </a:cubicBezTo>
                <a:cubicBezTo>
                  <a:pt x="5093" y="7759"/>
                  <a:pt x="5192" y="7759"/>
                  <a:pt x="5272" y="7838"/>
                </a:cubicBezTo>
                <a:cubicBezTo>
                  <a:pt x="5291" y="7858"/>
                  <a:pt x="5311" y="7918"/>
                  <a:pt x="5311" y="7938"/>
                </a:cubicBezTo>
                <a:cubicBezTo>
                  <a:pt x="5391" y="8137"/>
                  <a:pt x="5411" y="8355"/>
                  <a:pt x="5431" y="8594"/>
                </a:cubicBezTo>
                <a:cubicBezTo>
                  <a:pt x="5431" y="9410"/>
                  <a:pt x="5470" y="10225"/>
                  <a:pt x="5431" y="11041"/>
                </a:cubicBezTo>
                <a:cubicBezTo>
                  <a:pt x="5431" y="11101"/>
                  <a:pt x="5431" y="11180"/>
                  <a:pt x="5510" y="11200"/>
                </a:cubicBezTo>
                <a:cubicBezTo>
                  <a:pt x="5570" y="11220"/>
                  <a:pt x="5610" y="11180"/>
                  <a:pt x="5630" y="11121"/>
                </a:cubicBezTo>
                <a:cubicBezTo>
                  <a:pt x="5669" y="11021"/>
                  <a:pt x="5610" y="10902"/>
                  <a:pt x="5610" y="10802"/>
                </a:cubicBezTo>
                <a:lnTo>
                  <a:pt x="5610" y="10484"/>
                </a:lnTo>
                <a:lnTo>
                  <a:pt x="5610" y="9728"/>
                </a:lnTo>
                <a:lnTo>
                  <a:pt x="5610" y="8833"/>
                </a:lnTo>
                <a:cubicBezTo>
                  <a:pt x="5630" y="8813"/>
                  <a:pt x="5630" y="8813"/>
                  <a:pt x="5630" y="8793"/>
                </a:cubicBezTo>
                <a:lnTo>
                  <a:pt x="5630" y="8714"/>
                </a:lnTo>
                <a:cubicBezTo>
                  <a:pt x="5630" y="8714"/>
                  <a:pt x="5669" y="8694"/>
                  <a:pt x="5669" y="8654"/>
                </a:cubicBezTo>
                <a:cubicBezTo>
                  <a:pt x="5689" y="8415"/>
                  <a:pt x="5689" y="8117"/>
                  <a:pt x="5868" y="7938"/>
                </a:cubicBezTo>
                <a:cubicBezTo>
                  <a:pt x="5928" y="7858"/>
                  <a:pt x="6027" y="7818"/>
                  <a:pt x="6167" y="7838"/>
                </a:cubicBezTo>
                <a:cubicBezTo>
                  <a:pt x="6405" y="7898"/>
                  <a:pt x="6505" y="8216"/>
                  <a:pt x="6624" y="8415"/>
                </a:cubicBezTo>
                <a:cubicBezTo>
                  <a:pt x="6962" y="9151"/>
                  <a:pt x="7301" y="9907"/>
                  <a:pt x="7579" y="10683"/>
                </a:cubicBezTo>
                <a:cubicBezTo>
                  <a:pt x="7599" y="10743"/>
                  <a:pt x="7659" y="10842"/>
                  <a:pt x="7718" y="10882"/>
                </a:cubicBezTo>
                <a:cubicBezTo>
                  <a:pt x="7758" y="10882"/>
                  <a:pt x="7778" y="10902"/>
                  <a:pt x="7798" y="10882"/>
                </a:cubicBezTo>
                <a:lnTo>
                  <a:pt x="7818" y="10842"/>
                </a:lnTo>
                <a:cubicBezTo>
                  <a:pt x="7858" y="10782"/>
                  <a:pt x="7818" y="10703"/>
                  <a:pt x="7798" y="10623"/>
                </a:cubicBezTo>
                <a:cubicBezTo>
                  <a:pt x="7400" y="9748"/>
                  <a:pt x="7062" y="8893"/>
                  <a:pt x="6803" y="7958"/>
                </a:cubicBezTo>
                <a:cubicBezTo>
                  <a:pt x="6783" y="7838"/>
                  <a:pt x="6764" y="7739"/>
                  <a:pt x="6783" y="7619"/>
                </a:cubicBezTo>
                <a:cubicBezTo>
                  <a:pt x="6803" y="7500"/>
                  <a:pt x="6903" y="7401"/>
                  <a:pt x="7002" y="7401"/>
                </a:cubicBezTo>
                <a:cubicBezTo>
                  <a:pt x="7082" y="7401"/>
                  <a:pt x="7161" y="7440"/>
                  <a:pt x="7201" y="7460"/>
                </a:cubicBezTo>
                <a:cubicBezTo>
                  <a:pt x="7380" y="7560"/>
                  <a:pt x="7519" y="7699"/>
                  <a:pt x="7679" y="7838"/>
                </a:cubicBezTo>
                <a:lnTo>
                  <a:pt x="8653" y="8813"/>
                </a:lnTo>
                <a:cubicBezTo>
                  <a:pt x="8852" y="8992"/>
                  <a:pt x="9011" y="9191"/>
                  <a:pt x="9210" y="9350"/>
                </a:cubicBezTo>
                <a:cubicBezTo>
                  <a:pt x="9310" y="9450"/>
                  <a:pt x="9489" y="9708"/>
                  <a:pt x="9648" y="9708"/>
                </a:cubicBezTo>
                <a:lnTo>
                  <a:pt x="9668" y="9708"/>
                </a:lnTo>
                <a:cubicBezTo>
                  <a:pt x="9688" y="9688"/>
                  <a:pt x="9668" y="9649"/>
                  <a:pt x="9668" y="9649"/>
                </a:cubicBezTo>
                <a:cubicBezTo>
                  <a:pt x="9469" y="9251"/>
                  <a:pt x="9011" y="8932"/>
                  <a:pt x="8713" y="8634"/>
                </a:cubicBezTo>
                <a:lnTo>
                  <a:pt x="7957" y="7858"/>
                </a:lnTo>
                <a:cubicBezTo>
                  <a:pt x="7957" y="7759"/>
                  <a:pt x="7718" y="7540"/>
                  <a:pt x="7679" y="7440"/>
                </a:cubicBezTo>
                <a:cubicBezTo>
                  <a:pt x="7599" y="7341"/>
                  <a:pt x="7519" y="7202"/>
                  <a:pt x="7519" y="7062"/>
                </a:cubicBezTo>
                <a:cubicBezTo>
                  <a:pt x="7519" y="6943"/>
                  <a:pt x="7599" y="6804"/>
                  <a:pt x="7758" y="6764"/>
                </a:cubicBezTo>
                <a:lnTo>
                  <a:pt x="7897" y="6764"/>
                </a:lnTo>
                <a:cubicBezTo>
                  <a:pt x="8494" y="6804"/>
                  <a:pt x="9111" y="7162"/>
                  <a:pt x="9668" y="7401"/>
                </a:cubicBezTo>
                <a:cubicBezTo>
                  <a:pt x="9907" y="7500"/>
                  <a:pt x="10145" y="7600"/>
                  <a:pt x="10384" y="7699"/>
                </a:cubicBezTo>
                <a:cubicBezTo>
                  <a:pt x="10464" y="7719"/>
                  <a:pt x="10901" y="7938"/>
                  <a:pt x="10901" y="7799"/>
                </a:cubicBezTo>
                <a:cubicBezTo>
                  <a:pt x="10901" y="7659"/>
                  <a:pt x="10444" y="7540"/>
                  <a:pt x="10344" y="7500"/>
                </a:cubicBezTo>
                <a:cubicBezTo>
                  <a:pt x="10105" y="7401"/>
                  <a:pt x="9867" y="7301"/>
                  <a:pt x="9648" y="7202"/>
                </a:cubicBezTo>
                <a:cubicBezTo>
                  <a:pt x="9111" y="7003"/>
                  <a:pt x="8514" y="6824"/>
                  <a:pt x="8076" y="6466"/>
                </a:cubicBezTo>
                <a:cubicBezTo>
                  <a:pt x="7957" y="6366"/>
                  <a:pt x="7818" y="6227"/>
                  <a:pt x="7858" y="6048"/>
                </a:cubicBezTo>
                <a:cubicBezTo>
                  <a:pt x="7878" y="5909"/>
                  <a:pt x="8017" y="5809"/>
                  <a:pt x="8176" y="5769"/>
                </a:cubicBezTo>
                <a:cubicBezTo>
                  <a:pt x="8315" y="5750"/>
                  <a:pt x="8514" y="5750"/>
                  <a:pt x="8673" y="5730"/>
                </a:cubicBezTo>
                <a:cubicBezTo>
                  <a:pt x="8872" y="5710"/>
                  <a:pt x="9071" y="5730"/>
                  <a:pt x="9270" y="5730"/>
                </a:cubicBezTo>
                <a:lnTo>
                  <a:pt x="10503" y="5730"/>
                </a:lnTo>
                <a:lnTo>
                  <a:pt x="11140" y="5730"/>
                </a:lnTo>
                <a:cubicBezTo>
                  <a:pt x="11080" y="5670"/>
                  <a:pt x="11140" y="5670"/>
                  <a:pt x="11160" y="56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7E9BA-F4D6-61B6-799F-D429B04D1382}"/>
              </a:ext>
            </a:extLst>
          </p:cNvPr>
          <p:cNvSpPr txBox="1"/>
          <p:nvPr/>
        </p:nvSpPr>
        <p:spPr>
          <a:xfrm>
            <a:off x="2929282" y="322242"/>
            <a:ext cx="36356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/>
              <a:t>BUSINESS INTELLIGENCE</a:t>
            </a:r>
            <a:endParaRPr 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49FA-ADDF-515C-8D59-2212620D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1078"/>
            <a:ext cx="7704000" cy="572700"/>
          </a:xfrm>
        </p:spPr>
        <p:txBody>
          <a:bodyPr/>
          <a:lstStyle/>
          <a:p>
            <a:r>
              <a:rPr lang="en-US" dirty="0"/>
              <a:t>PRESENTASI 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772E-A967-7291-0D44-EC89CDF34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3EA4E2-38D8-AC96-4A79-E20F4F6E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28" y="723778"/>
            <a:ext cx="7881944" cy="42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4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49FA-ADDF-515C-8D59-2212620D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1078"/>
            <a:ext cx="7704000" cy="572700"/>
          </a:xfrm>
        </p:spPr>
        <p:txBody>
          <a:bodyPr/>
          <a:lstStyle/>
          <a:p>
            <a:r>
              <a:rPr lang="en-US" dirty="0"/>
              <a:t>PRESENTASI 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772E-A967-7291-0D44-EC89CDF34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48AC1-A92E-894A-B91C-464057C70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64" y="723778"/>
            <a:ext cx="7819271" cy="426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3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49FA-ADDF-515C-8D59-2212620D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1078"/>
            <a:ext cx="7704000" cy="572700"/>
          </a:xfrm>
        </p:spPr>
        <p:txBody>
          <a:bodyPr/>
          <a:lstStyle/>
          <a:p>
            <a:r>
              <a:rPr lang="en-US" dirty="0"/>
              <a:t>PRESENTASI 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772E-A967-7291-0D44-EC89CDF34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8220C1-EF97-BFE7-EB70-ED756C74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58" y="834311"/>
            <a:ext cx="7888493" cy="362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7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49FA-ADDF-515C-8D59-2212620D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51078"/>
            <a:ext cx="7704000" cy="572700"/>
          </a:xfrm>
        </p:spPr>
        <p:txBody>
          <a:bodyPr/>
          <a:lstStyle/>
          <a:p>
            <a:r>
              <a:rPr lang="en-US" dirty="0"/>
              <a:t>PRESENTASI 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772E-A967-7291-0D44-EC89CDF34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B5DAC-FEF5-3017-86EF-8065E0214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5" y="804165"/>
            <a:ext cx="7350368" cy="406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03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49FA-ADDF-515C-8D59-2212620D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1078"/>
            <a:ext cx="7704000" cy="572700"/>
          </a:xfrm>
        </p:spPr>
        <p:txBody>
          <a:bodyPr/>
          <a:lstStyle/>
          <a:p>
            <a:r>
              <a:rPr lang="en-US" dirty="0"/>
              <a:t>PRESENTASI 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772E-A967-7291-0D44-EC89CDF34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B2E45-181C-208D-E153-43B247708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0" y="723778"/>
            <a:ext cx="8275879" cy="423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1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49FA-ADDF-515C-8D59-2212620D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51078"/>
            <a:ext cx="7704000" cy="572700"/>
          </a:xfrm>
        </p:spPr>
        <p:txBody>
          <a:bodyPr/>
          <a:lstStyle/>
          <a:p>
            <a:r>
              <a:rPr lang="en-US" dirty="0"/>
              <a:t>PRESENTASI 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772E-A967-7291-0D44-EC89CDF34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2E392-DF19-64F3-2F41-10D7CC506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77" y="723778"/>
            <a:ext cx="7911843" cy="40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7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49FA-ADDF-515C-8D59-2212620D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1077"/>
            <a:ext cx="7704000" cy="572700"/>
          </a:xfrm>
        </p:spPr>
        <p:txBody>
          <a:bodyPr/>
          <a:lstStyle/>
          <a:p>
            <a:r>
              <a:rPr lang="en-US" dirty="0"/>
              <a:t>PRESENTASI 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772E-A967-7291-0D44-EC89CDF34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F95F37-0F95-AAB2-669A-75EF03E8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5" y="723777"/>
            <a:ext cx="7972570" cy="407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2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30B8F-FFDF-62D9-E941-B8C017783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FCD0-9CD9-84FA-D20A-3CD2EB06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1077"/>
            <a:ext cx="7704000" cy="572700"/>
          </a:xfrm>
        </p:spPr>
        <p:txBody>
          <a:bodyPr/>
          <a:lstStyle/>
          <a:p>
            <a:r>
              <a:rPr lang="en-US" dirty="0"/>
              <a:t>KETENTUAN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6A423-CA07-5F34-0382-21771AB1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5" y="966678"/>
            <a:ext cx="8657410" cy="23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92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30B8F-FFDF-62D9-E941-B8C017783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FCD0-9CD9-84FA-D20A-3CD2EB06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1077"/>
            <a:ext cx="7704000" cy="572700"/>
          </a:xfrm>
        </p:spPr>
        <p:txBody>
          <a:bodyPr/>
          <a:lstStyle/>
          <a:p>
            <a:r>
              <a:rPr lang="en-US" dirty="0"/>
              <a:t>KETENTUAN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6B9FA-6742-299C-3B94-2506A9D40777}"/>
              </a:ext>
            </a:extLst>
          </p:cNvPr>
          <p:cNvSpPr txBox="1"/>
          <p:nvPr/>
        </p:nvSpPr>
        <p:spPr>
          <a:xfrm>
            <a:off x="939452" y="927130"/>
            <a:ext cx="7484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Profil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endParaRPr lang="en-ID" dirty="0"/>
          </a:p>
          <a:p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: </a:t>
            </a:r>
            <a:r>
              <a:rPr lang="en-ID" dirty="0" err="1"/>
              <a:t>Debitur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komitmen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yang </a:t>
            </a:r>
            <a:r>
              <a:rPr lang="en-ID" dirty="0" err="1"/>
              <a:t>tinggi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Kondisi</a:t>
            </a:r>
            <a:r>
              <a:rPr lang="en-ID" dirty="0"/>
              <a:t>: DP &gt;= 30% DAN Tenor &lt;= 12 </a:t>
            </a:r>
            <a:r>
              <a:rPr lang="en-ID" dirty="0" err="1"/>
              <a:t>bulan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Risiko</a:t>
            </a:r>
            <a:r>
              <a:rPr lang="en-ID" dirty="0"/>
              <a:t> Tinggi: </a:t>
            </a:r>
            <a:r>
              <a:rPr lang="en-ID" dirty="0" err="1"/>
              <a:t>Debitur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komitmen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yang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yang sangat </a:t>
            </a:r>
            <a:r>
              <a:rPr lang="en-ID" dirty="0" err="1"/>
              <a:t>panjang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Kondisi</a:t>
            </a:r>
            <a:r>
              <a:rPr lang="en-ID" dirty="0"/>
              <a:t>: DP &lt; 20% ATAU Tenor &gt; 36 </a:t>
            </a:r>
            <a:r>
              <a:rPr lang="en-ID" dirty="0" err="1"/>
              <a:t>bulan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Menengah</a:t>
            </a:r>
            <a:r>
              <a:rPr lang="en-ID" dirty="0"/>
              <a:t>: </a:t>
            </a:r>
            <a:r>
              <a:rPr lang="en-ID" dirty="0" err="1"/>
              <a:t>Debitur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551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78C3-686B-BCC8-BE5B-25404F42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/>
              <a:t>ALIRAN SYSTEM INFORMASI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38040-26E6-215C-0D8B-1266DC77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71" y="572700"/>
            <a:ext cx="2866057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9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PROJECT TIMELINE</a:t>
            </a:r>
            <a:endParaRPr sz="3200" dirty="0"/>
          </a:p>
        </p:txBody>
      </p:sp>
      <p:sp>
        <p:nvSpPr>
          <p:cNvPr id="313" name="Google Shape;313;p31"/>
          <p:cNvSpPr/>
          <p:nvPr/>
        </p:nvSpPr>
        <p:spPr>
          <a:xfrm>
            <a:off x="417592" y="4381087"/>
            <a:ext cx="372115" cy="373275"/>
          </a:xfrm>
          <a:custGeom>
            <a:avLst/>
            <a:gdLst/>
            <a:ahLst/>
            <a:cxnLst/>
            <a:rect l="l" t="t" r="r" b="b"/>
            <a:pathLst>
              <a:path w="24369" h="24449" extrusionOk="0">
                <a:moveTo>
                  <a:pt x="24170" y="12453"/>
                </a:moveTo>
                <a:cubicBezTo>
                  <a:pt x="22400" y="12473"/>
                  <a:pt x="20669" y="12553"/>
                  <a:pt x="18898" y="12553"/>
                </a:cubicBezTo>
                <a:cubicBezTo>
                  <a:pt x="17406" y="12553"/>
                  <a:pt x="15915" y="12573"/>
                  <a:pt x="14423" y="12593"/>
                </a:cubicBezTo>
                <a:cubicBezTo>
                  <a:pt x="14801" y="12752"/>
                  <a:pt x="15198" y="12911"/>
                  <a:pt x="15576" y="13070"/>
                </a:cubicBezTo>
                <a:cubicBezTo>
                  <a:pt x="16591" y="13488"/>
                  <a:pt x="17566" y="13985"/>
                  <a:pt x="18580" y="14423"/>
                </a:cubicBezTo>
                <a:cubicBezTo>
                  <a:pt x="18719" y="14502"/>
                  <a:pt x="18620" y="14761"/>
                  <a:pt x="18461" y="14701"/>
                </a:cubicBezTo>
                <a:cubicBezTo>
                  <a:pt x="17367" y="14343"/>
                  <a:pt x="16273" y="14045"/>
                  <a:pt x="15178" y="13667"/>
                </a:cubicBezTo>
                <a:cubicBezTo>
                  <a:pt x="14741" y="13508"/>
                  <a:pt x="14323" y="13368"/>
                  <a:pt x="13885" y="13209"/>
                </a:cubicBezTo>
                <a:cubicBezTo>
                  <a:pt x="13985" y="13349"/>
                  <a:pt x="14104" y="13428"/>
                  <a:pt x="14204" y="13567"/>
                </a:cubicBezTo>
                <a:cubicBezTo>
                  <a:pt x="15159" y="14562"/>
                  <a:pt x="16074" y="15557"/>
                  <a:pt x="17009" y="16551"/>
                </a:cubicBezTo>
                <a:cubicBezTo>
                  <a:pt x="17963" y="17566"/>
                  <a:pt x="18859" y="18640"/>
                  <a:pt x="19794" y="19674"/>
                </a:cubicBezTo>
                <a:cubicBezTo>
                  <a:pt x="19933" y="19834"/>
                  <a:pt x="19734" y="20033"/>
                  <a:pt x="19595" y="19873"/>
                </a:cubicBezTo>
                <a:cubicBezTo>
                  <a:pt x="18461" y="18759"/>
                  <a:pt x="17287" y="17725"/>
                  <a:pt x="16173" y="16591"/>
                </a:cubicBezTo>
                <a:cubicBezTo>
                  <a:pt x="15198" y="15636"/>
                  <a:pt x="14204" y="14681"/>
                  <a:pt x="13229" y="13746"/>
                </a:cubicBezTo>
                <a:lnTo>
                  <a:pt x="13687" y="15238"/>
                </a:lnTo>
                <a:cubicBezTo>
                  <a:pt x="14005" y="16332"/>
                  <a:pt x="14244" y="17427"/>
                  <a:pt x="14542" y="18521"/>
                </a:cubicBezTo>
                <a:cubicBezTo>
                  <a:pt x="14602" y="18720"/>
                  <a:pt x="14323" y="18759"/>
                  <a:pt x="14244" y="18580"/>
                </a:cubicBezTo>
                <a:cubicBezTo>
                  <a:pt x="13866" y="17526"/>
                  <a:pt x="13388" y="16492"/>
                  <a:pt x="13010" y="15437"/>
                </a:cubicBezTo>
                <a:cubicBezTo>
                  <a:pt x="12891" y="15099"/>
                  <a:pt x="12752" y="14801"/>
                  <a:pt x="12652" y="14482"/>
                </a:cubicBezTo>
                <a:lnTo>
                  <a:pt x="12652" y="14860"/>
                </a:lnTo>
                <a:cubicBezTo>
                  <a:pt x="12652" y="16392"/>
                  <a:pt x="12553" y="17944"/>
                  <a:pt x="12513" y="19476"/>
                </a:cubicBezTo>
                <a:cubicBezTo>
                  <a:pt x="12473" y="21047"/>
                  <a:pt x="12473" y="22619"/>
                  <a:pt x="12413" y="24190"/>
                </a:cubicBezTo>
                <a:cubicBezTo>
                  <a:pt x="12413" y="24449"/>
                  <a:pt x="12016" y="24449"/>
                  <a:pt x="11996" y="24190"/>
                </a:cubicBezTo>
                <a:cubicBezTo>
                  <a:pt x="11916" y="22420"/>
                  <a:pt x="11876" y="20649"/>
                  <a:pt x="11817" y="18919"/>
                </a:cubicBezTo>
                <a:cubicBezTo>
                  <a:pt x="11777" y="17566"/>
                  <a:pt x="11717" y="16253"/>
                  <a:pt x="11697" y="14900"/>
                </a:cubicBezTo>
                <a:cubicBezTo>
                  <a:pt x="11598" y="15139"/>
                  <a:pt x="11498" y="15358"/>
                  <a:pt x="11419" y="15577"/>
                </a:cubicBezTo>
                <a:cubicBezTo>
                  <a:pt x="11001" y="16591"/>
                  <a:pt x="10504" y="17566"/>
                  <a:pt x="10046" y="18580"/>
                </a:cubicBezTo>
                <a:cubicBezTo>
                  <a:pt x="9986" y="18740"/>
                  <a:pt x="9728" y="18640"/>
                  <a:pt x="9788" y="18461"/>
                </a:cubicBezTo>
                <a:cubicBezTo>
                  <a:pt x="10146" y="17367"/>
                  <a:pt x="10444" y="16273"/>
                  <a:pt x="10822" y="15179"/>
                </a:cubicBezTo>
                <a:cubicBezTo>
                  <a:pt x="10981" y="14701"/>
                  <a:pt x="11140" y="14264"/>
                  <a:pt x="11299" y="13786"/>
                </a:cubicBezTo>
                <a:lnTo>
                  <a:pt x="10882" y="14204"/>
                </a:lnTo>
                <a:cubicBezTo>
                  <a:pt x="9907" y="15179"/>
                  <a:pt x="8853" y="16074"/>
                  <a:pt x="7858" y="16989"/>
                </a:cubicBezTo>
                <a:cubicBezTo>
                  <a:pt x="6843" y="17944"/>
                  <a:pt x="5849" y="18899"/>
                  <a:pt x="4834" y="19873"/>
                </a:cubicBezTo>
                <a:cubicBezTo>
                  <a:pt x="4635" y="20052"/>
                  <a:pt x="4357" y="19774"/>
                  <a:pt x="4536" y="19575"/>
                </a:cubicBezTo>
                <a:cubicBezTo>
                  <a:pt x="5610" y="18421"/>
                  <a:pt x="6704" y="17267"/>
                  <a:pt x="7758" y="16094"/>
                </a:cubicBezTo>
                <a:cubicBezTo>
                  <a:pt x="8634" y="15159"/>
                  <a:pt x="9489" y="14204"/>
                  <a:pt x="10384" y="13309"/>
                </a:cubicBezTo>
                <a:cubicBezTo>
                  <a:pt x="9947" y="13448"/>
                  <a:pt x="9549" y="13567"/>
                  <a:pt x="9131" y="13667"/>
                </a:cubicBezTo>
                <a:cubicBezTo>
                  <a:pt x="8057" y="13945"/>
                  <a:pt x="7022" y="14284"/>
                  <a:pt x="5948" y="14582"/>
                </a:cubicBezTo>
                <a:cubicBezTo>
                  <a:pt x="5729" y="14661"/>
                  <a:pt x="5570" y="14284"/>
                  <a:pt x="5809" y="14204"/>
                </a:cubicBezTo>
                <a:cubicBezTo>
                  <a:pt x="6843" y="13766"/>
                  <a:pt x="7918" y="13368"/>
                  <a:pt x="8992" y="12911"/>
                </a:cubicBezTo>
                <a:cubicBezTo>
                  <a:pt x="9211" y="12811"/>
                  <a:pt x="9410" y="12752"/>
                  <a:pt x="9628" y="12652"/>
                </a:cubicBezTo>
                <a:lnTo>
                  <a:pt x="9609" y="12652"/>
                </a:lnTo>
                <a:cubicBezTo>
                  <a:pt x="8057" y="12652"/>
                  <a:pt x="6525" y="12553"/>
                  <a:pt x="4974" y="12493"/>
                </a:cubicBezTo>
                <a:cubicBezTo>
                  <a:pt x="3422" y="12434"/>
                  <a:pt x="1850" y="12434"/>
                  <a:pt x="279" y="12394"/>
                </a:cubicBezTo>
                <a:cubicBezTo>
                  <a:pt x="0" y="12394"/>
                  <a:pt x="0" y="11996"/>
                  <a:pt x="279" y="11976"/>
                </a:cubicBezTo>
                <a:cubicBezTo>
                  <a:pt x="2049" y="11896"/>
                  <a:pt x="3820" y="11857"/>
                  <a:pt x="5550" y="11797"/>
                </a:cubicBezTo>
                <a:cubicBezTo>
                  <a:pt x="6923" y="11757"/>
                  <a:pt x="8256" y="11697"/>
                  <a:pt x="9628" y="11678"/>
                </a:cubicBezTo>
                <a:lnTo>
                  <a:pt x="8952" y="11379"/>
                </a:lnTo>
                <a:cubicBezTo>
                  <a:pt x="7938" y="10902"/>
                  <a:pt x="6903" y="10504"/>
                  <a:pt x="5869" y="10066"/>
                </a:cubicBezTo>
                <a:cubicBezTo>
                  <a:pt x="5650" y="9967"/>
                  <a:pt x="5829" y="9609"/>
                  <a:pt x="6028" y="9688"/>
                </a:cubicBezTo>
                <a:cubicBezTo>
                  <a:pt x="7122" y="10007"/>
                  <a:pt x="8216" y="10385"/>
                  <a:pt x="9330" y="10683"/>
                </a:cubicBezTo>
                <a:cubicBezTo>
                  <a:pt x="9708" y="10782"/>
                  <a:pt x="10086" y="10902"/>
                  <a:pt x="10484" y="11021"/>
                </a:cubicBezTo>
                <a:lnTo>
                  <a:pt x="10285" y="10822"/>
                </a:lnTo>
                <a:cubicBezTo>
                  <a:pt x="9310" y="9867"/>
                  <a:pt x="8415" y="8813"/>
                  <a:pt x="7500" y="7818"/>
                </a:cubicBezTo>
                <a:cubicBezTo>
                  <a:pt x="6545" y="6804"/>
                  <a:pt x="5570" y="5809"/>
                  <a:pt x="4615" y="4775"/>
                </a:cubicBezTo>
                <a:cubicBezTo>
                  <a:pt x="4436" y="4576"/>
                  <a:pt x="4715" y="4317"/>
                  <a:pt x="4914" y="4476"/>
                </a:cubicBezTo>
                <a:cubicBezTo>
                  <a:pt x="6068" y="5551"/>
                  <a:pt x="7221" y="6645"/>
                  <a:pt x="8395" y="7719"/>
                </a:cubicBezTo>
                <a:cubicBezTo>
                  <a:pt x="9330" y="8594"/>
                  <a:pt x="10305" y="9450"/>
                  <a:pt x="11200" y="10365"/>
                </a:cubicBezTo>
                <a:cubicBezTo>
                  <a:pt x="11081" y="9927"/>
                  <a:pt x="10941" y="9509"/>
                  <a:pt x="10822" y="9072"/>
                </a:cubicBezTo>
                <a:cubicBezTo>
                  <a:pt x="10543" y="7997"/>
                  <a:pt x="10205" y="6943"/>
                  <a:pt x="9907" y="5889"/>
                </a:cubicBezTo>
                <a:cubicBezTo>
                  <a:pt x="9827" y="5650"/>
                  <a:pt x="10205" y="5511"/>
                  <a:pt x="10285" y="5730"/>
                </a:cubicBezTo>
                <a:cubicBezTo>
                  <a:pt x="10723" y="6764"/>
                  <a:pt x="11120" y="7838"/>
                  <a:pt x="11578" y="8913"/>
                </a:cubicBezTo>
                <a:cubicBezTo>
                  <a:pt x="11638" y="9092"/>
                  <a:pt x="11697" y="9251"/>
                  <a:pt x="11777" y="9410"/>
                </a:cubicBezTo>
                <a:cubicBezTo>
                  <a:pt x="11817" y="7918"/>
                  <a:pt x="11836" y="6426"/>
                  <a:pt x="11896" y="4914"/>
                </a:cubicBezTo>
                <a:cubicBezTo>
                  <a:pt x="11936" y="3343"/>
                  <a:pt x="12075" y="1771"/>
                  <a:pt x="12135" y="219"/>
                </a:cubicBezTo>
                <a:cubicBezTo>
                  <a:pt x="12135" y="1"/>
                  <a:pt x="12433" y="1"/>
                  <a:pt x="12433" y="219"/>
                </a:cubicBezTo>
                <a:cubicBezTo>
                  <a:pt x="12473" y="1970"/>
                  <a:pt x="12533" y="3720"/>
                  <a:pt x="12533" y="5471"/>
                </a:cubicBezTo>
                <a:cubicBezTo>
                  <a:pt x="12533" y="7003"/>
                  <a:pt x="12573" y="8495"/>
                  <a:pt x="12592" y="10007"/>
                </a:cubicBezTo>
                <a:cubicBezTo>
                  <a:pt x="12732" y="9629"/>
                  <a:pt x="12911" y="9251"/>
                  <a:pt x="13090" y="8853"/>
                </a:cubicBezTo>
                <a:cubicBezTo>
                  <a:pt x="13567" y="7838"/>
                  <a:pt x="13965" y="6804"/>
                  <a:pt x="14403" y="5769"/>
                </a:cubicBezTo>
                <a:cubicBezTo>
                  <a:pt x="14502" y="5551"/>
                  <a:pt x="14860" y="5730"/>
                  <a:pt x="14781" y="5929"/>
                </a:cubicBezTo>
                <a:cubicBezTo>
                  <a:pt x="14462" y="7023"/>
                  <a:pt x="14084" y="8117"/>
                  <a:pt x="13786" y="9231"/>
                </a:cubicBezTo>
                <a:cubicBezTo>
                  <a:pt x="13687" y="9589"/>
                  <a:pt x="13567" y="9927"/>
                  <a:pt x="13468" y="10285"/>
                </a:cubicBezTo>
                <a:cubicBezTo>
                  <a:pt x="13507" y="10225"/>
                  <a:pt x="13567" y="10206"/>
                  <a:pt x="13587" y="10166"/>
                </a:cubicBezTo>
                <a:cubicBezTo>
                  <a:pt x="14582" y="9211"/>
                  <a:pt x="15576" y="8296"/>
                  <a:pt x="16571" y="7341"/>
                </a:cubicBezTo>
                <a:cubicBezTo>
                  <a:pt x="17585" y="6406"/>
                  <a:pt x="18660" y="5511"/>
                  <a:pt x="19694" y="4556"/>
                </a:cubicBezTo>
                <a:cubicBezTo>
                  <a:pt x="19853" y="4437"/>
                  <a:pt x="20052" y="4636"/>
                  <a:pt x="19893" y="4755"/>
                </a:cubicBezTo>
                <a:cubicBezTo>
                  <a:pt x="18779" y="5909"/>
                  <a:pt x="17745" y="7082"/>
                  <a:pt x="16611" y="8196"/>
                </a:cubicBezTo>
                <a:cubicBezTo>
                  <a:pt x="15656" y="9191"/>
                  <a:pt x="14701" y="10166"/>
                  <a:pt x="13726" y="11160"/>
                </a:cubicBezTo>
                <a:cubicBezTo>
                  <a:pt x="14263" y="11001"/>
                  <a:pt x="14761" y="10862"/>
                  <a:pt x="15278" y="10703"/>
                </a:cubicBezTo>
                <a:cubicBezTo>
                  <a:pt x="16372" y="10385"/>
                  <a:pt x="17466" y="10126"/>
                  <a:pt x="18560" y="9828"/>
                </a:cubicBezTo>
                <a:cubicBezTo>
                  <a:pt x="18759" y="9788"/>
                  <a:pt x="18799" y="10046"/>
                  <a:pt x="18640" y="10126"/>
                </a:cubicBezTo>
                <a:cubicBezTo>
                  <a:pt x="17566" y="10524"/>
                  <a:pt x="16551" y="11001"/>
                  <a:pt x="15477" y="11379"/>
                </a:cubicBezTo>
                <a:cubicBezTo>
                  <a:pt x="15218" y="11479"/>
                  <a:pt x="14980" y="11578"/>
                  <a:pt x="14701" y="11658"/>
                </a:cubicBezTo>
                <a:lnTo>
                  <a:pt x="14860" y="11658"/>
                </a:lnTo>
                <a:cubicBezTo>
                  <a:pt x="16392" y="11697"/>
                  <a:pt x="17944" y="11737"/>
                  <a:pt x="19475" y="11777"/>
                </a:cubicBezTo>
                <a:cubicBezTo>
                  <a:pt x="21047" y="11817"/>
                  <a:pt x="22618" y="11936"/>
                  <a:pt x="24170" y="12016"/>
                </a:cubicBezTo>
                <a:cubicBezTo>
                  <a:pt x="24369" y="12155"/>
                  <a:pt x="24369" y="12453"/>
                  <a:pt x="24170" y="12453"/>
                </a:cubicBezTo>
                <a:close/>
                <a:moveTo>
                  <a:pt x="22300" y="10464"/>
                </a:moveTo>
                <a:cubicBezTo>
                  <a:pt x="21763" y="10703"/>
                  <a:pt x="21146" y="10802"/>
                  <a:pt x="20549" y="10763"/>
                </a:cubicBezTo>
                <a:cubicBezTo>
                  <a:pt x="20410" y="10763"/>
                  <a:pt x="20311" y="10663"/>
                  <a:pt x="20311" y="10524"/>
                </a:cubicBezTo>
                <a:cubicBezTo>
                  <a:pt x="20311" y="10424"/>
                  <a:pt x="20410" y="10305"/>
                  <a:pt x="20549" y="10305"/>
                </a:cubicBezTo>
                <a:cubicBezTo>
                  <a:pt x="21087" y="10365"/>
                  <a:pt x="21644" y="10265"/>
                  <a:pt x="22161" y="10086"/>
                </a:cubicBezTo>
                <a:cubicBezTo>
                  <a:pt x="22260" y="10066"/>
                  <a:pt x="22360" y="10106"/>
                  <a:pt x="22380" y="10186"/>
                </a:cubicBezTo>
                <a:cubicBezTo>
                  <a:pt x="22400" y="10305"/>
                  <a:pt x="22380" y="10424"/>
                  <a:pt x="22300" y="10464"/>
                </a:cubicBezTo>
                <a:close/>
                <a:moveTo>
                  <a:pt x="20291" y="7520"/>
                </a:moveTo>
                <a:cubicBezTo>
                  <a:pt x="19993" y="7739"/>
                  <a:pt x="19674" y="7938"/>
                  <a:pt x="19376" y="8176"/>
                </a:cubicBezTo>
                <a:cubicBezTo>
                  <a:pt x="19276" y="8236"/>
                  <a:pt x="19137" y="8196"/>
                  <a:pt x="19058" y="8097"/>
                </a:cubicBezTo>
                <a:cubicBezTo>
                  <a:pt x="18978" y="7997"/>
                  <a:pt x="19018" y="7838"/>
                  <a:pt x="19137" y="7779"/>
                </a:cubicBezTo>
                <a:cubicBezTo>
                  <a:pt x="19416" y="7540"/>
                  <a:pt x="19754" y="7341"/>
                  <a:pt x="20052" y="7122"/>
                </a:cubicBezTo>
                <a:cubicBezTo>
                  <a:pt x="20152" y="7043"/>
                  <a:pt x="20291" y="7102"/>
                  <a:pt x="20351" y="7202"/>
                </a:cubicBezTo>
                <a:cubicBezTo>
                  <a:pt x="20450" y="7321"/>
                  <a:pt x="20390" y="7440"/>
                  <a:pt x="20291" y="7520"/>
                </a:cubicBezTo>
                <a:close/>
                <a:moveTo>
                  <a:pt x="16571" y="6187"/>
                </a:moveTo>
                <a:cubicBezTo>
                  <a:pt x="16531" y="6227"/>
                  <a:pt x="16471" y="6247"/>
                  <a:pt x="16412" y="6227"/>
                </a:cubicBezTo>
                <a:cubicBezTo>
                  <a:pt x="16372" y="6207"/>
                  <a:pt x="16332" y="6128"/>
                  <a:pt x="16372" y="6088"/>
                </a:cubicBezTo>
                <a:cubicBezTo>
                  <a:pt x="16611" y="5690"/>
                  <a:pt x="16909" y="5312"/>
                  <a:pt x="17247" y="4954"/>
                </a:cubicBezTo>
                <a:cubicBezTo>
                  <a:pt x="17307" y="4894"/>
                  <a:pt x="17406" y="4914"/>
                  <a:pt x="17486" y="4954"/>
                </a:cubicBezTo>
                <a:cubicBezTo>
                  <a:pt x="17566" y="5014"/>
                  <a:pt x="17566" y="5133"/>
                  <a:pt x="17486" y="5212"/>
                </a:cubicBezTo>
                <a:cubicBezTo>
                  <a:pt x="17148" y="5491"/>
                  <a:pt x="16830" y="5809"/>
                  <a:pt x="16571" y="6187"/>
                </a:cubicBezTo>
                <a:close/>
                <a:moveTo>
                  <a:pt x="16094" y="3303"/>
                </a:moveTo>
                <a:cubicBezTo>
                  <a:pt x="16034" y="3362"/>
                  <a:pt x="15974" y="3402"/>
                  <a:pt x="15895" y="3343"/>
                </a:cubicBezTo>
                <a:cubicBezTo>
                  <a:pt x="15815" y="3323"/>
                  <a:pt x="15795" y="3223"/>
                  <a:pt x="15835" y="3144"/>
                </a:cubicBezTo>
                <a:cubicBezTo>
                  <a:pt x="15934" y="2965"/>
                  <a:pt x="16074" y="2766"/>
                  <a:pt x="16173" y="2607"/>
                </a:cubicBezTo>
                <a:cubicBezTo>
                  <a:pt x="16213" y="2527"/>
                  <a:pt x="16292" y="2527"/>
                  <a:pt x="16332" y="2547"/>
                </a:cubicBezTo>
                <a:cubicBezTo>
                  <a:pt x="16412" y="2567"/>
                  <a:pt x="16412" y="2666"/>
                  <a:pt x="16392" y="2726"/>
                </a:cubicBezTo>
                <a:cubicBezTo>
                  <a:pt x="16292" y="2925"/>
                  <a:pt x="16193" y="3124"/>
                  <a:pt x="16094" y="3303"/>
                </a:cubicBezTo>
                <a:close/>
                <a:moveTo>
                  <a:pt x="14244" y="2845"/>
                </a:moveTo>
                <a:cubicBezTo>
                  <a:pt x="14204" y="3044"/>
                  <a:pt x="13885" y="2965"/>
                  <a:pt x="13925" y="2766"/>
                </a:cubicBezTo>
                <a:cubicBezTo>
                  <a:pt x="14084" y="2268"/>
                  <a:pt x="14204" y="1811"/>
                  <a:pt x="14343" y="1313"/>
                </a:cubicBezTo>
                <a:cubicBezTo>
                  <a:pt x="14403" y="1154"/>
                  <a:pt x="14602" y="1234"/>
                  <a:pt x="14582" y="1353"/>
                </a:cubicBezTo>
                <a:cubicBezTo>
                  <a:pt x="14482" y="1851"/>
                  <a:pt x="14383" y="2348"/>
                  <a:pt x="14244" y="2845"/>
                </a:cubicBezTo>
                <a:close/>
                <a:moveTo>
                  <a:pt x="10842" y="2945"/>
                </a:moveTo>
                <a:cubicBezTo>
                  <a:pt x="10762" y="2965"/>
                  <a:pt x="10643" y="2925"/>
                  <a:pt x="10623" y="2825"/>
                </a:cubicBezTo>
                <a:cubicBezTo>
                  <a:pt x="10504" y="2169"/>
                  <a:pt x="10404" y="1532"/>
                  <a:pt x="10265" y="856"/>
                </a:cubicBezTo>
                <a:cubicBezTo>
                  <a:pt x="10245" y="657"/>
                  <a:pt x="10524" y="577"/>
                  <a:pt x="10563" y="776"/>
                </a:cubicBezTo>
                <a:cubicBezTo>
                  <a:pt x="10703" y="1433"/>
                  <a:pt x="10842" y="2069"/>
                  <a:pt x="10961" y="2726"/>
                </a:cubicBezTo>
                <a:cubicBezTo>
                  <a:pt x="11001" y="2825"/>
                  <a:pt x="10941" y="2925"/>
                  <a:pt x="10842" y="2945"/>
                </a:cubicBezTo>
                <a:close/>
                <a:moveTo>
                  <a:pt x="9211" y="3343"/>
                </a:moveTo>
                <a:cubicBezTo>
                  <a:pt x="9131" y="3362"/>
                  <a:pt x="9012" y="3323"/>
                  <a:pt x="9012" y="3223"/>
                </a:cubicBezTo>
                <a:cubicBezTo>
                  <a:pt x="8952" y="3024"/>
                  <a:pt x="8932" y="2805"/>
                  <a:pt x="8872" y="2607"/>
                </a:cubicBezTo>
                <a:cubicBezTo>
                  <a:pt x="8853" y="2507"/>
                  <a:pt x="8912" y="2427"/>
                  <a:pt x="9012" y="2408"/>
                </a:cubicBezTo>
                <a:cubicBezTo>
                  <a:pt x="9071" y="2368"/>
                  <a:pt x="9171" y="2427"/>
                  <a:pt x="9211" y="2487"/>
                </a:cubicBezTo>
                <a:cubicBezTo>
                  <a:pt x="9250" y="2706"/>
                  <a:pt x="9270" y="2925"/>
                  <a:pt x="9330" y="3124"/>
                </a:cubicBezTo>
                <a:cubicBezTo>
                  <a:pt x="9350" y="3223"/>
                  <a:pt x="9310" y="3303"/>
                  <a:pt x="9211" y="3343"/>
                </a:cubicBezTo>
                <a:close/>
                <a:moveTo>
                  <a:pt x="7560" y="4695"/>
                </a:moveTo>
                <a:cubicBezTo>
                  <a:pt x="7480" y="4735"/>
                  <a:pt x="7400" y="4715"/>
                  <a:pt x="7341" y="4636"/>
                </a:cubicBezTo>
                <a:cubicBezTo>
                  <a:pt x="7082" y="4258"/>
                  <a:pt x="6843" y="3900"/>
                  <a:pt x="6625" y="3522"/>
                </a:cubicBezTo>
                <a:cubicBezTo>
                  <a:pt x="6565" y="3442"/>
                  <a:pt x="6585" y="3343"/>
                  <a:pt x="6664" y="3323"/>
                </a:cubicBezTo>
                <a:cubicBezTo>
                  <a:pt x="6744" y="3263"/>
                  <a:pt x="6843" y="3303"/>
                  <a:pt x="6863" y="3362"/>
                </a:cubicBezTo>
                <a:cubicBezTo>
                  <a:pt x="7122" y="3740"/>
                  <a:pt x="7361" y="4118"/>
                  <a:pt x="7619" y="4457"/>
                </a:cubicBezTo>
                <a:cubicBezTo>
                  <a:pt x="7659" y="4516"/>
                  <a:pt x="7639" y="4636"/>
                  <a:pt x="7560" y="4695"/>
                </a:cubicBezTo>
                <a:close/>
                <a:moveTo>
                  <a:pt x="5451" y="7619"/>
                </a:moveTo>
                <a:lnTo>
                  <a:pt x="3442" y="6287"/>
                </a:lnTo>
                <a:cubicBezTo>
                  <a:pt x="3342" y="6207"/>
                  <a:pt x="3442" y="6028"/>
                  <a:pt x="3541" y="6108"/>
                </a:cubicBezTo>
                <a:cubicBezTo>
                  <a:pt x="4237" y="6525"/>
                  <a:pt x="4914" y="6923"/>
                  <a:pt x="5610" y="7341"/>
                </a:cubicBezTo>
                <a:cubicBezTo>
                  <a:pt x="5789" y="7440"/>
                  <a:pt x="5630" y="7719"/>
                  <a:pt x="5451" y="7619"/>
                </a:cubicBezTo>
                <a:close/>
                <a:moveTo>
                  <a:pt x="3482" y="8535"/>
                </a:moveTo>
                <a:cubicBezTo>
                  <a:pt x="3501" y="8574"/>
                  <a:pt x="3501" y="8614"/>
                  <a:pt x="3501" y="8634"/>
                </a:cubicBezTo>
                <a:cubicBezTo>
                  <a:pt x="3501" y="8674"/>
                  <a:pt x="3482" y="8694"/>
                  <a:pt x="3462" y="8714"/>
                </a:cubicBezTo>
                <a:cubicBezTo>
                  <a:pt x="3442" y="8733"/>
                  <a:pt x="3382" y="8733"/>
                  <a:pt x="3362" y="8733"/>
                </a:cubicBezTo>
                <a:cubicBezTo>
                  <a:pt x="3283" y="8714"/>
                  <a:pt x="3183" y="8694"/>
                  <a:pt x="3104" y="8694"/>
                </a:cubicBezTo>
                <a:cubicBezTo>
                  <a:pt x="3084" y="8694"/>
                  <a:pt x="3064" y="8674"/>
                  <a:pt x="3044" y="8634"/>
                </a:cubicBezTo>
                <a:cubicBezTo>
                  <a:pt x="3004" y="8614"/>
                  <a:pt x="3004" y="8574"/>
                  <a:pt x="3004" y="8535"/>
                </a:cubicBezTo>
                <a:cubicBezTo>
                  <a:pt x="3004" y="8515"/>
                  <a:pt x="3044" y="8495"/>
                  <a:pt x="3064" y="8475"/>
                </a:cubicBezTo>
                <a:cubicBezTo>
                  <a:pt x="3084" y="8435"/>
                  <a:pt x="3143" y="8435"/>
                  <a:pt x="3163" y="8435"/>
                </a:cubicBezTo>
                <a:cubicBezTo>
                  <a:pt x="3243" y="8475"/>
                  <a:pt x="3342" y="8495"/>
                  <a:pt x="3402" y="8495"/>
                </a:cubicBezTo>
                <a:cubicBezTo>
                  <a:pt x="3442" y="8495"/>
                  <a:pt x="3462" y="8515"/>
                  <a:pt x="3482" y="8535"/>
                </a:cubicBezTo>
                <a:close/>
                <a:moveTo>
                  <a:pt x="3362" y="10285"/>
                </a:moveTo>
                <a:cubicBezTo>
                  <a:pt x="3362" y="10385"/>
                  <a:pt x="3283" y="10424"/>
                  <a:pt x="3203" y="10424"/>
                </a:cubicBezTo>
                <a:cubicBezTo>
                  <a:pt x="2666" y="10464"/>
                  <a:pt x="2109" y="10404"/>
                  <a:pt x="1592" y="10225"/>
                </a:cubicBezTo>
                <a:cubicBezTo>
                  <a:pt x="1433" y="10186"/>
                  <a:pt x="1492" y="9887"/>
                  <a:pt x="1671" y="9967"/>
                </a:cubicBezTo>
                <a:cubicBezTo>
                  <a:pt x="2169" y="10106"/>
                  <a:pt x="2686" y="10166"/>
                  <a:pt x="3203" y="10126"/>
                </a:cubicBezTo>
                <a:cubicBezTo>
                  <a:pt x="3283" y="10106"/>
                  <a:pt x="3362" y="10206"/>
                  <a:pt x="3362" y="10285"/>
                </a:cubicBezTo>
                <a:close/>
                <a:moveTo>
                  <a:pt x="2189" y="13886"/>
                </a:moveTo>
                <a:cubicBezTo>
                  <a:pt x="2348" y="13906"/>
                  <a:pt x="2487" y="13906"/>
                  <a:pt x="2646" y="13886"/>
                </a:cubicBezTo>
                <a:lnTo>
                  <a:pt x="2686" y="13886"/>
                </a:lnTo>
                <a:lnTo>
                  <a:pt x="2706" y="13886"/>
                </a:lnTo>
                <a:cubicBezTo>
                  <a:pt x="2765" y="13886"/>
                  <a:pt x="2785" y="13866"/>
                  <a:pt x="2845" y="13866"/>
                </a:cubicBezTo>
                <a:cubicBezTo>
                  <a:pt x="2905" y="13846"/>
                  <a:pt x="2984" y="13846"/>
                  <a:pt x="3064" y="13806"/>
                </a:cubicBezTo>
                <a:cubicBezTo>
                  <a:pt x="3163" y="13786"/>
                  <a:pt x="3263" y="13846"/>
                  <a:pt x="3283" y="13945"/>
                </a:cubicBezTo>
                <a:cubicBezTo>
                  <a:pt x="3303" y="14045"/>
                  <a:pt x="3243" y="14144"/>
                  <a:pt x="3163" y="14164"/>
                </a:cubicBezTo>
                <a:cubicBezTo>
                  <a:pt x="2845" y="14264"/>
                  <a:pt x="2507" y="14284"/>
                  <a:pt x="2189" y="14264"/>
                </a:cubicBezTo>
                <a:cubicBezTo>
                  <a:pt x="2089" y="14264"/>
                  <a:pt x="2010" y="14184"/>
                  <a:pt x="1990" y="14065"/>
                </a:cubicBezTo>
                <a:cubicBezTo>
                  <a:pt x="1990" y="13985"/>
                  <a:pt x="2089" y="13886"/>
                  <a:pt x="2189" y="13886"/>
                </a:cubicBezTo>
                <a:close/>
                <a:moveTo>
                  <a:pt x="3501" y="15338"/>
                </a:moveTo>
                <a:cubicBezTo>
                  <a:pt x="3641" y="15278"/>
                  <a:pt x="3760" y="15199"/>
                  <a:pt x="3879" y="15159"/>
                </a:cubicBezTo>
                <a:cubicBezTo>
                  <a:pt x="3899" y="15139"/>
                  <a:pt x="3959" y="15139"/>
                  <a:pt x="3979" y="15139"/>
                </a:cubicBezTo>
                <a:lnTo>
                  <a:pt x="4039" y="15139"/>
                </a:lnTo>
                <a:cubicBezTo>
                  <a:pt x="4078" y="15159"/>
                  <a:pt x="4138" y="15179"/>
                  <a:pt x="4158" y="15218"/>
                </a:cubicBezTo>
                <a:cubicBezTo>
                  <a:pt x="4178" y="15278"/>
                  <a:pt x="4178" y="15358"/>
                  <a:pt x="4178" y="15398"/>
                </a:cubicBezTo>
                <a:cubicBezTo>
                  <a:pt x="4158" y="15457"/>
                  <a:pt x="4138" y="15497"/>
                  <a:pt x="4078" y="15517"/>
                </a:cubicBezTo>
                <a:cubicBezTo>
                  <a:pt x="3959" y="15596"/>
                  <a:pt x="3840" y="15656"/>
                  <a:pt x="3700" y="15716"/>
                </a:cubicBezTo>
                <a:cubicBezTo>
                  <a:pt x="3661" y="15756"/>
                  <a:pt x="3601" y="15756"/>
                  <a:pt x="3541" y="15756"/>
                </a:cubicBezTo>
                <a:cubicBezTo>
                  <a:pt x="3482" y="15716"/>
                  <a:pt x="3442" y="15696"/>
                  <a:pt x="3402" y="15656"/>
                </a:cubicBezTo>
                <a:cubicBezTo>
                  <a:pt x="3382" y="15596"/>
                  <a:pt x="3382" y="15537"/>
                  <a:pt x="3382" y="15477"/>
                </a:cubicBezTo>
                <a:cubicBezTo>
                  <a:pt x="3402" y="15437"/>
                  <a:pt x="3462" y="15358"/>
                  <a:pt x="3501" y="15338"/>
                </a:cubicBezTo>
                <a:close/>
                <a:moveTo>
                  <a:pt x="4874" y="16253"/>
                </a:moveTo>
                <a:cubicBezTo>
                  <a:pt x="4954" y="16193"/>
                  <a:pt x="5073" y="16233"/>
                  <a:pt x="5133" y="16332"/>
                </a:cubicBezTo>
                <a:cubicBezTo>
                  <a:pt x="5172" y="16392"/>
                  <a:pt x="5153" y="16531"/>
                  <a:pt x="5053" y="16571"/>
                </a:cubicBezTo>
                <a:cubicBezTo>
                  <a:pt x="4635" y="16790"/>
                  <a:pt x="4237" y="17069"/>
                  <a:pt x="3879" y="17367"/>
                </a:cubicBezTo>
                <a:cubicBezTo>
                  <a:pt x="3800" y="17427"/>
                  <a:pt x="3700" y="17446"/>
                  <a:pt x="3641" y="17367"/>
                </a:cubicBezTo>
                <a:cubicBezTo>
                  <a:pt x="3561" y="17287"/>
                  <a:pt x="3561" y="17188"/>
                  <a:pt x="3641" y="17128"/>
                </a:cubicBezTo>
                <a:cubicBezTo>
                  <a:pt x="4039" y="16770"/>
                  <a:pt x="4436" y="16472"/>
                  <a:pt x="4874" y="16253"/>
                </a:cubicBezTo>
                <a:close/>
                <a:moveTo>
                  <a:pt x="7520" y="20112"/>
                </a:moveTo>
                <a:cubicBezTo>
                  <a:pt x="7619" y="19913"/>
                  <a:pt x="7938" y="20072"/>
                  <a:pt x="7818" y="20271"/>
                </a:cubicBezTo>
                <a:cubicBezTo>
                  <a:pt x="7560" y="20709"/>
                  <a:pt x="7321" y="21127"/>
                  <a:pt x="7042" y="21564"/>
                </a:cubicBezTo>
                <a:cubicBezTo>
                  <a:pt x="6943" y="21743"/>
                  <a:pt x="6684" y="21604"/>
                  <a:pt x="6764" y="21425"/>
                </a:cubicBezTo>
                <a:cubicBezTo>
                  <a:pt x="7022" y="20967"/>
                  <a:pt x="7261" y="20550"/>
                  <a:pt x="7520" y="20112"/>
                </a:cubicBezTo>
                <a:close/>
                <a:moveTo>
                  <a:pt x="9628" y="20072"/>
                </a:moveTo>
                <a:cubicBezTo>
                  <a:pt x="9648" y="20033"/>
                  <a:pt x="9708" y="19973"/>
                  <a:pt x="9768" y="20013"/>
                </a:cubicBezTo>
                <a:cubicBezTo>
                  <a:pt x="9827" y="20033"/>
                  <a:pt x="9867" y="20072"/>
                  <a:pt x="9847" y="20152"/>
                </a:cubicBezTo>
                <a:cubicBezTo>
                  <a:pt x="9827" y="20331"/>
                  <a:pt x="9768" y="20470"/>
                  <a:pt x="9748" y="20649"/>
                </a:cubicBezTo>
                <a:cubicBezTo>
                  <a:pt x="9728" y="20729"/>
                  <a:pt x="9648" y="20749"/>
                  <a:pt x="9569" y="20749"/>
                </a:cubicBezTo>
                <a:cubicBezTo>
                  <a:pt x="9509" y="20729"/>
                  <a:pt x="9449" y="20649"/>
                  <a:pt x="9469" y="20570"/>
                </a:cubicBezTo>
                <a:cubicBezTo>
                  <a:pt x="9529" y="20410"/>
                  <a:pt x="9569" y="20231"/>
                  <a:pt x="9628" y="20072"/>
                </a:cubicBezTo>
                <a:close/>
                <a:moveTo>
                  <a:pt x="10026" y="22062"/>
                </a:moveTo>
                <a:cubicBezTo>
                  <a:pt x="10046" y="21942"/>
                  <a:pt x="10205" y="21902"/>
                  <a:pt x="10305" y="21922"/>
                </a:cubicBezTo>
                <a:cubicBezTo>
                  <a:pt x="10424" y="21942"/>
                  <a:pt x="10464" y="22101"/>
                  <a:pt x="10444" y="22201"/>
                </a:cubicBezTo>
                <a:cubicBezTo>
                  <a:pt x="10404" y="22499"/>
                  <a:pt x="10325" y="22818"/>
                  <a:pt x="10265" y="23116"/>
                </a:cubicBezTo>
                <a:cubicBezTo>
                  <a:pt x="10245" y="23235"/>
                  <a:pt x="10106" y="23315"/>
                  <a:pt x="9967" y="23295"/>
                </a:cubicBezTo>
                <a:cubicBezTo>
                  <a:pt x="9847" y="23255"/>
                  <a:pt x="9768" y="23116"/>
                  <a:pt x="9807" y="22997"/>
                </a:cubicBezTo>
                <a:cubicBezTo>
                  <a:pt x="9907" y="22698"/>
                  <a:pt x="9967" y="22400"/>
                  <a:pt x="10026" y="22062"/>
                </a:cubicBezTo>
                <a:close/>
                <a:moveTo>
                  <a:pt x="13806" y="21127"/>
                </a:moveTo>
                <a:cubicBezTo>
                  <a:pt x="13905" y="21107"/>
                  <a:pt x="14005" y="21166"/>
                  <a:pt x="14045" y="21246"/>
                </a:cubicBezTo>
                <a:cubicBezTo>
                  <a:pt x="14144" y="21544"/>
                  <a:pt x="14244" y="21863"/>
                  <a:pt x="14343" y="22161"/>
                </a:cubicBezTo>
                <a:cubicBezTo>
                  <a:pt x="14383" y="22261"/>
                  <a:pt x="14303" y="22380"/>
                  <a:pt x="14204" y="22420"/>
                </a:cubicBezTo>
                <a:cubicBezTo>
                  <a:pt x="14104" y="22440"/>
                  <a:pt x="13985" y="22360"/>
                  <a:pt x="13945" y="22261"/>
                </a:cubicBezTo>
                <a:cubicBezTo>
                  <a:pt x="13846" y="21962"/>
                  <a:pt x="13786" y="21644"/>
                  <a:pt x="13687" y="21345"/>
                </a:cubicBezTo>
                <a:cubicBezTo>
                  <a:pt x="13647" y="21246"/>
                  <a:pt x="13706" y="21147"/>
                  <a:pt x="13806" y="21127"/>
                </a:cubicBezTo>
                <a:close/>
                <a:moveTo>
                  <a:pt x="15218" y="20430"/>
                </a:moveTo>
                <a:cubicBezTo>
                  <a:pt x="15278" y="20391"/>
                  <a:pt x="15338" y="20371"/>
                  <a:pt x="15417" y="20391"/>
                </a:cubicBezTo>
                <a:cubicBezTo>
                  <a:pt x="15477" y="20430"/>
                  <a:pt x="15537" y="20450"/>
                  <a:pt x="15576" y="20530"/>
                </a:cubicBezTo>
                <a:cubicBezTo>
                  <a:pt x="15636" y="20689"/>
                  <a:pt x="15735" y="20848"/>
                  <a:pt x="15815" y="21027"/>
                </a:cubicBezTo>
                <a:cubicBezTo>
                  <a:pt x="15835" y="21107"/>
                  <a:pt x="15875" y="21147"/>
                  <a:pt x="15835" y="21226"/>
                </a:cubicBezTo>
                <a:cubicBezTo>
                  <a:pt x="15815" y="21306"/>
                  <a:pt x="15795" y="21345"/>
                  <a:pt x="15716" y="21365"/>
                </a:cubicBezTo>
                <a:cubicBezTo>
                  <a:pt x="15636" y="21405"/>
                  <a:pt x="15596" y="21425"/>
                  <a:pt x="15517" y="21405"/>
                </a:cubicBezTo>
                <a:cubicBezTo>
                  <a:pt x="15477" y="21365"/>
                  <a:pt x="15397" y="21345"/>
                  <a:pt x="15377" y="21266"/>
                </a:cubicBezTo>
                <a:cubicBezTo>
                  <a:pt x="15298" y="21107"/>
                  <a:pt x="15198" y="20948"/>
                  <a:pt x="15119" y="20769"/>
                </a:cubicBezTo>
                <a:cubicBezTo>
                  <a:pt x="15099" y="20709"/>
                  <a:pt x="15079" y="20649"/>
                  <a:pt x="15099" y="20570"/>
                </a:cubicBezTo>
                <a:cubicBezTo>
                  <a:pt x="15119" y="20530"/>
                  <a:pt x="15178" y="20470"/>
                  <a:pt x="15218" y="20430"/>
                </a:cubicBezTo>
                <a:close/>
                <a:moveTo>
                  <a:pt x="16790" y="19615"/>
                </a:moveTo>
                <a:cubicBezTo>
                  <a:pt x="17088" y="20013"/>
                  <a:pt x="17406" y="20410"/>
                  <a:pt x="17705" y="20808"/>
                </a:cubicBezTo>
                <a:cubicBezTo>
                  <a:pt x="17784" y="20908"/>
                  <a:pt x="17784" y="21007"/>
                  <a:pt x="17685" y="21107"/>
                </a:cubicBezTo>
                <a:cubicBezTo>
                  <a:pt x="17585" y="21166"/>
                  <a:pt x="17466" y="21127"/>
                  <a:pt x="17406" y="21047"/>
                </a:cubicBezTo>
                <a:cubicBezTo>
                  <a:pt x="17108" y="20649"/>
                  <a:pt x="16790" y="20251"/>
                  <a:pt x="16491" y="19834"/>
                </a:cubicBezTo>
                <a:cubicBezTo>
                  <a:pt x="16452" y="19754"/>
                  <a:pt x="16471" y="19635"/>
                  <a:pt x="16531" y="19575"/>
                </a:cubicBezTo>
                <a:cubicBezTo>
                  <a:pt x="16591" y="19535"/>
                  <a:pt x="16710" y="19535"/>
                  <a:pt x="16790" y="19615"/>
                </a:cubicBezTo>
                <a:close/>
                <a:moveTo>
                  <a:pt x="18998" y="16332"/>
                </a:moveTo>
                <a:cubicBezTo>
                  <a:pt x="19058" y="16253"/>
                  <a:pt x="19157" y="16233"/>
                  <a:pt x="19237" y="16273"/>
                </a:cubicBezTo>
                <a:cubicBezTo>
                  <a:pt x="19694" y="16631"/>
                  <a:pt x="20152" y="16949"/>
                  <a:pt x="20629" y="17287"/>
                </a:cubicBezTo>
                <a:cubicBezTo>
                  <a:pt x="20689" y="17347"/>
                  <a:pt x="20748" y="17446"/>
                  <a:pt x="20689" y="17546"/>
                </a:cubicBezTo>
                <a:cubicBezTo>
                  <a:pt x="20649" y="17626"/>
                  <a:pt x="20530" y="17665"/>
                  <a:pt x="20450" y="17626"/>
                </a:cubicBezTo>
                <a:cubicBezTo>
                  <a:pt x="19973" y="17267"/>
                  <a:pt x="19535" y="16929"/>
                  <a:pt x="19058" y="16591"/>
                </a:cubicBezTo>
                <a:cubicBezTo>
                  <a:pt x="18978" y="16492"/>
                  <a:pt x="18958" y="16392"/>
                  <a:pt x="18998" y="16332"/>
                </a:cubicBezTo>
                <a:close/>
                <a:moveTo>
                  <a:pt x="20888" y="15656"/>
                </a:moveTo>
                <a:cubicBezTo>
                  <a:pt x="20908" y="15636"/>
                  <a:pt x="20967" y="15636"/>
                  <a:pt x="21007" y="15636"/>
                </a:cubicBezTo>
                <a:cubicBezTo>
                  <a:pt x="21126" y="15676"/>
                  <a:pt x="21226" y="15696"/>
                  <a:pt x="21305" y="15756"/>
                </a:cubicBezTo>
                <a:cubicBezTo>
                  <a:pt x="21345" y="15756"/>
                  <a:pt x="21365" y="15775"/>
                  <a:pt x="21385" y="15795"/>
                </a:cubicBezTo>
                <a:lnTo>
                  <a:pt x="21405" y="15835"/>
                </a:lnTo>
                <a:cubicBezTo>
                  <a:pt x="21445" y="15855"/>
                  <a:pt x="21445" y="15895"/>
                  <a:pt x="21445" y="15955"/>
                </a:cubicBezTo>
                <a:cubicBezTo>
                  <a:pt x="21445" y="15974"/>
                  <a:pt x="21385" y="16034"/>
                  <a:pt x="21365" y="16054"/>
                </a:cubicBezTo>
                <a:cubicBezTo>
                  <a:pt x="21345" y="16074"/>
                  <a:pt x="21286" y="16074"/>
                  <a:pt x="21246" y="16074"/>
                </a:cubicBezTo>
                <a:cubicBezTo>
                  <a:pt x="21146" y="16034"/>
                  <a:pt x="21047" y="15994"/>
                  <a:pt x="20947" y="15955"/>
                </a:cubicBezTo>
                <a:cubicBezTo>
                  <a:pt x="20908" y="15955"/>
                  <a:pt x="20888" y="15915"/>
                  <a:pt x="20868" y="15895"/>
                </a:cubicBezTo>
                <a:lnTo>
                  <a:pt x="20848" y="15875"/>
                </a:lnTo>
                <a:cubicBezTo>
                  <a:pt x="20808" y="15855"/>
                  <a:pt x="20808" y="15795"/>
                  <a:pt x="20808" y="15756"/>
                </a:cubicBezTo>
                <a:cubicBezTo>
                  <a:pt x="20848" y="15696"/>
                  <a:pt x="20868" y="15656"/>
                  <a:pt x="20888" y="15656"/>
                </a:cubicBezTo>
                <a:close/>
                <a:moveTo>
                  <a:pt x="19973" y="13846"/>
                </a:moveTo>
                <a:cubicBezTo>
                  <a:pt x="20569" y="13866"/>
                  <a:pt x="21146" y="13886"/>
                  <a:pt x="21743" y="13925"/>
                </a:cubicBezTo>
                <a:cubicBezTo>
                  <a:pt x="21942" y="13925"/>
                  <a:pt x="21942" y="14284"/>
                  <a:pt x="21743" y="14264"/>
                </a:cubicBezTo>
                <a:cubicBezTo>
                  <a:pt x="21146" y="14204"/>
                  <a:pt x="20569" y="14184"/>
                  <a:pt x="19973" y="14144"/>
                </a:cubicBezTo>
                <a:cubicBezTo>
                  <a:pt x="19794" y="14105"/>
                  <a:pt x="19794" y="13806"/>
                  <a:pt x="19973" y="138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38C53-2CF1-9E7E-C90A-8B3353C25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66"/>
          <a:stretch/>
        </p:blipFill>
        <p:spPr>
          <a:xfrm>
            <a:off x="562811" y="2018665"/>
            <a:ext cx="8315716" cy="20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90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A975-E5E7-EA06-3868-A2AE7DA3A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D8AF-D2D8-1FE0-BF4F-818FD9EA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/>
              <a:t>ALIRAN SYSTEM INFORMASI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8E3D13-6E03-F0D6-04BE-50AE2635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72700"/>
            <a:ext cx="3200400" cy="442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39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84152-FE97-5029-D7C4-AF26687CD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0642-B0F8-F79D-3C4D-DFFBDC06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dirty="0"/>
              <a:t>ALIRAN SYSTEM INFORMASI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959AB-D8DC-ECFC-57AC-22537BE1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0" y="572700"/>
            <a:ext cx="3474720" cy="43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9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61DF-CACC-6C6D-F2AB-77C6F564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ALIRAN SYSTEM INFORMASI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56FC9-2EB0-34F4-B62F-143AF7839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0" y="1017725"/>
            <a:ext cx="3474720" cy="404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93FA4FFF-B4F6-FF49-3B13-FF8EF8D5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1849554"/>
            <a:ext cx="7702550" cy="975422"/>
          </a:xfrm>
        </p:spPr>
        <p:txBody>
          <a:bodyPr/>
          <a:lstStyle/>
          <a:p>
            <a:r>
              <a:rPr lang="en-US" sz="6000" dirty="0">
                <a:latin typeface="Amatic SC" panose="00000500000000000000" pitchFamily="2" charset="-79"/>
                <a:cs typeface="Amatic SC" panose="00000500000000000000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022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PROBLEMS</a:t>
            </a:r>
            <a:endParaRPr sz="3200" dirty="0"/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789707" y="1017725"/>
            <a:ext cx="7861924" cy="3619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Tidak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debitur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terlambat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bayar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terlambat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debitur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mendekati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melewati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tenggat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13" name="Google Shape;313;p31"/>
          <p:cNvSpPr/>
          <p:nvPr/>
        </p:nvSpPr>
        <p:spPr>
          <a:xfrm>
            <a:off x="417592" y="4381087"/>
            <a:ext cx="372115" cy="373275"/>
          </a:xfrm>
          <a:custGeom>
            <a:avLst/>
            <a:gdLst/>
            <a:ahLst/>
            <a:cxnLst/>
            <a:rect l="l" t="t" r="r" b="b"/>
            <a:pathLst>
              <a:path w="24369" h="24449" extrusionOk="0">
                <a:moveTo>
                  <a:pt x="24170" y="12453"/>
                </a:moveTo>
                <a:cubicBezTo>
                  <a:pt x="22400" y="12473"/>
                  <a:pt x="20669" y="12553"/>
                  <a:pt x="18898" y="12553"/>
                </a:cubicBezTo>
                <a:cubicBezTo>
                  <a:pt x="17406" y="12553"/>
                  <a:pt x="15915" y="12573"/>
                  <a:pt x="14423" y="12593"/>
                </a:cubicBezTo>
                <a:cubicBezTo>
                  <a:pt x="14801" y="12752"/>
                  <a:pt x="15198" y="12911"/>
                  <a:pt x="15576" y="13070"/>
                </a:cubicBezTo>
                <a:cubicBezTo>
                  <a:pt x="16591" y="13488"/>
                  <a:pt x="17566" y="13985"/>
                  <a:pt x="18580" y="14423"/>
                </a:cubicBezTo>
                <a:cubicBezTo>
                  <a:pt x="18719" y="14502"/>
                  <a:pt x="18620" y="14761"/>
                  <a:pt x="18461" y="14701"/>
                </a:cubicBezTo>
                <a:cubicBezTo>
                  <a:pt x="17367" y="14343"/>
                  <a:pt x="16273" y="14045"/>
                  <a:pt x="15178" y="13667"/>
                </a:cubicBezTo>
                <a:cubicBezTo>
                  <a:pt x="14741" y="13508"/>
                  <a:pt x="14323" y="13368"/>
                  <a:pt x="13885" y="13209"/>
                </a:cubicBezTo>
                <a:cubicBezTo>
                  <a:pt x="13985" y="13349"/>
                  <a:pt x="14104" y="13428"/>
                  <a:pt x="14204" y="13567"/>
                </a:cubicBezTo>
                <a:cubicBezTo>
                  <a:pt x="15159" y="14562"/>
                  <a:pt x="16074" y="15557"/>
                  <a:pt x="17009" y="16551"/>
                </a:cubicBezTo>
                <a:cubicBezTo>
                  <a:pt x="17963" y="17566"/>
                  <a:pt x="18859" y="18640"/>
                  <a:pt x="19794" y="19674"/>
                </a:cubicBezTo>
                <a:cubicBezTo>
                  <a:pt x="19933" y="19834"/>
                  <a:pt x="19734" y="20033"/>
                  <a:pt x="19595" y="19873"/>
                </a:cubicBezTo>
                <a:cubicBezTo>
                  <a:pt x="18461" y="18759"/>
                  <a:pt x="17287" y="17725"/>
                  <a:pt x="16173" y="16591"/>
                </a:cubicBezTo>
                <a:cubicBezTo>
                  <a:pt x="15198" y="15636"/>
                  <a:pt x="14204" y="14681"/>
                  <a:pt x="13229" y="13746"/>
                </a:cubicBezTo>
                <a:lnTo>
                  <a:pt x="13687" y="15238"/>
                </a:lnTo>
                <a:cubicBezTo>
                  <a:pt x="14005" y="16332"/>
                  <a:pt x="14244" y="17427"/>
                  <a:pt x="14542" y="18521"/>
                </a:cubicBezTo>
                <a:cubicBezTo>
                  <a:pt x="14602" y="18720"/>
                  <a:pt x="14323" y="18759"/>
                  <a:pt x="14244" y="18580"/>
                </a:cubicBezTo>
                <a:cubicBezTo>
                  <a:pt x="13866" y="17526"/>
                  <a:pt x="13388" y="16492"/>
                  <a:pt x="13010" y="15437"/>
                </a:cubicBezTo>
                <a:cubicBezTo>
                  <a:pt x="12891" y="15099"/>
                  <a:pt x="12752" y="14801"/>
                  <a:pt x="12652" y="14482"/>
                </a:cubicBezTo>
                <a:lnTo>
                  <a:pt x="12652" y="14860"/>
                </a:lnTo>
                <a:cubicBezTo>
                  <a:pt x="12652" y="16392"/>
                  <a:pt x="12553" y="17944"/>
                  <a:pt x="12513" y="19476"/>
                </a:cubicBezTo>
                <a:cubicBezTo>
                  <a:pt x="12473" y="21047"/>
                  <a:pt x="12473" y="22619"/>
                  <a:pt x="12413" y="24190"/>
                </a:cubicBezTo>
                <a:cubicBezTo>
                  <a:pt x="12413" y="24449"/>
                  <a:pt x="12016" y="24449"/>
                  <a:pt x="11996" y="24190"/>
                </a:cubicBezTo>
                <a:cubicBezTo>
                  <a:pt x="11916" y="22420"/>
                  <a:pt x="11876" y="20649"/>
                  <a:pt x="11817" y="18919"/>
                </a:cubicBezTo>
                <a:cubicBezTo>
                  <a:pt x="11777" y="17566"/>
                  <a:pt x="11717" y="16253"/>
                  <a:pt x="11697" y="14900"/>
                </a:cubicBezTo>
                <a:cubicBezTo>
                  <a:pt x="11598" y="15139"/>
                  <a:pt x="11498" y="15358"/>
                  <a:pt x="11419" y="15577"/>
                </a:cubicBezTo>
                <a:cubicBezTo>
                  <a:pt x="11001" y="16591"/>
                  <a:pt x="10504" y="17566"/>
                  <a:pt x="10046" y="18580"/>
                </a:cubicBezTo>
                <a:cubicBezTo>
                  <a:pt x="9986" y="18740"/>
                  <a:pt x="9728" y="18640"/>
                  <a:pt x="9788" y="18461"/>
                </a:cubicBezTo>
                <a:cubicBezTo>
                  <a:pt x="10146" y="17367"/>
                  <a:pt x="10444" y="16273"/>
                  <a:pt x="10822" y="15179"/>
                </a:cubicBezTo>
                <a:cubicBezTo>
                  <a:pt x="10981" y="14701"/>
                  <a:pt x="11140" y="14264"/>
                  <a:pt x="11299" y="13786"/>
                </a:cubicBezTo>
                <a:lnTo>
                  <a:pt x="10882" y="14204"/>
                </a:lnTo>
                <a:cubicBezTo>
                  <a:pt x="9907" y="15179"/>
                  <a:pt x="8853" y="16074"/>
                  <a:pt x="7858" y="16989"/>
                </a:cubicBezTo>
                <a:cubicBezTo>
                  <a:pt x="6843" y="17944"/>
                  <a:pt x="5849" y="18899"/>
                  <a:pt x="4834" y="19873"/>
                </a:cubicBezTo>
                <a:cubicBezTo>
                  <a:pt x="4635" y="20052"/>
                  <a:pt x="4357" y="19774"/>
                  <a:pt x="4536" y="19575"/>
                </a:cubicBezTo>
                <a:cubicBezTo>
                  <a:pt x="5610" y="18421"/>
                  <a:pt x="6704" y="17267"/>
                  <a:pt x="7758" y="16094"/>
                </a:cubicBezTo>
                <a:cubicBezTo>
                  <a:pt x="8634" y="15159"/>
                  <a:pt x="9489" y="14204"/>
                  <a:pt x="10384" y="13309"/>
                </a:cubicBezTo>
                <a:cubicBezTo>
                  <a:pt x="9947" y="13448"/>
                  <a:pt x="9549" y="13567"/>
                  <a:pt x="9131" y="13667"/>
                </a:cubicBezTo>
                <a:cubicBezTo>
                  <a:pt x="8057" y="13945"/>
                  <a:pt x="7022" y="14284"/>
                  <a:pt x="5948" y="14582"/>
                </a:cubicBezTo>
                <a:cubicBezTo>
                  <a:pt x="5729" y="14661"/>
                  <a:pt x="5570" y="14284"/>
                  <a:pt x="5809" y="14204"/>
                </a:cubicBezTo>
                <a:cubicBezTo>
                  <a:pt x="6843" y="13766"/>
                  <a:pt x="7918" y="13368"/>
                  <a:pt x="8992" y="12911"/>
                </a:cubicBezTo>
                <a:cubicBezTo>
                  <a:pt x="9211" y="12811"/>
                  <a:pt x="9410" y="12752"/>
                  <a:pt x="9628" y="12652"/>
                </a:cubicBezTo>
                <a:lnTo>
                  <a:pt x="9609" y="12652"/>
                </a:lnTo>
                <a:cubicBezTo>
                  <a:pt x="8057" y="12652"/>
                  <a:pt x="6525" y="12553"/>
                  <a:pt x="4974" y="12493"/>
                </a:cubicBezTo>
                <a:cubicBezTo>
                  <a:pt x="3422" y="12434"/>
                  <a:pt x="1850" y="12434"/>
                  <a:pt x="279" y="12394"/>
                </a:cubicBezTo>
                <a:cubicBezTo>
                  <a:pt x="0" y="12394"/>
                  <a:pt x="0" y="11996"/>
                  <a:pt x="279" y="11976"/>
                </a:cubicBezTo>
                <a:cubicBezTo>
                  <a:pt x="2049" y="11896"/>
                  <a:pt x="3820" y="11857"/>
                  <a:pt x="5550" y="11797"/>
                </a:cubicBezTo>
                <a:cubicBezTo>
                  <a:pt x="6923" y="11757"/>
                  <a:pt x="8256" y="11697"/>
                  <a:pt x="9628" y="11678"/>
                </a:cubicBezTo>
                <a:lnTo>
                  <a:pt x="8952" y="11379"/>
                </a:lnTo>
                <a:cubicBezTo>
                  <a:pt x="7938" y="10902"/>
                  <a:pt x="6903" y="10504"/>
                  <a:pt x="5869" y="10066"/>
                </a:cubicBezTo>
                <a:cubicBezTo>
                  <a:pt x="5650" y="9967"/>
                  <a:pt x="5829" y="9609"/>
                  <a:pt x="6028" y="9688"/>
                </a:cubicBezTo>
                <a:cubicBezTo>
                  <a:pt x="7122" y="10007"/>
                  <a:pt x="8216" y="10385"/>
                  <a:pt x="9330" y="10683"/>
                </a:cubicBezTo>
                <a:cubicBezTo>
                  <a:pt x="9708" y="10782"/>
                  <a:pt x="10086" y="10902"/>
                  <a:pt x="10484" y="11021"/>
                </a:cubicBezTo>
                <a:lnTo>
                  <a:pt x="10285" y="10822"/>
                </a:lnTo>
                <a:cubicBezTo>
                  <a:pt x="9310" y="9867"/>
                  <a:pt x="8415" y="8813"/>
                  <a:pt x="7500" y="7818"/>
                </a:cubicBezTo>
                <a:cubicBezTo>
                  <a:pt x="6545" y="6804"/>
                  <a:pt x="5570" y="5809"/>
                  <a:pt x="4615" y="4775"/>
                </a:cubicBezTo>
                <a:cubicBezTo>
                  <a:pt x="4436" y="4576"/>
                  <a:pt x="4715" y="4317"/>
                  <a:pt x="4914" y="4476"/>
                </a:cubicBezTo>
                <a:cubicBezTo>
                  <a:pt x="6068" y="5551"/>
                  <a:pt x="7221" y="6645"/>
                  <a:pt x="8395" y="7719"/>
                </a:cubicBezTo>
                <a:cubicBezTo>
                  <a:pt x="9330" y="8594"/>
                  <a:pt x="10305" y="9450"/>
                  <a:pt x="11200" y="10365"/>
                </a:cubicBezTo>
                <a:cubicBezTo>
                  <a:pt x="11081" y="9927"/>
                  <a:pt x="10941" y="9509"/>
                  <a:pt x="10822" y="9072"/>
                </a:cubicBezTo>
                <a:cubicBezTo>
                  <a:pt x="10543" y="7997"/>
                  <a:pt x="10205" y="6943"/>
                  <a:pt x="9907" y="5889"/>
                </a:cubicBezTo>
                <a:cubicBezTo>
                  <a:pt x="9827" y="5650"/>
                  <a:pt x="10205" y="5511"/>
                  <a:pt x="10285" y="5730"/>
                </a:cubicBezTo>
                <a:cubicBezTo>
                  <a:pt x="10723" y="6764"/>
                  <a:pt x="11120" y="7838"/>
                  <a:pt x="11578" y="8913"/>
                </a:cubicBezTo>
                <a:cubicBezTo>
                  <a:pt x="11638" y="9092"/>
                  <a:pt x="11697" y="9251"/>
                  <a:pt x="11777" y="9410"/>
                </a:cubicBezTo>
                <a:cubicBezTo>
                  <a:pt x="11817" y="7918"/>
                  <a:pt x="11836" y="6426"/>
                  <a:pt x="11896" y="4914"/>
                </a:cubicBezTo>
                <a:cubicBezTo>
                  <a:pt x="11936" y="3343"/>
                  <a:pt x="12075" y="1771"/>
                  <a:pt x="12135" y="219"/>
                </a:cubicBezTo>
                <a:cubicBezTo>
                  <a:pt x="12135" y="1"/>
                  <a:pt x="12433" y="1"/>
                  <a:pt x="12433" y="219"/>
                </a:cubicBezTo>
                <a:cubicBezTo>
                  <a:pt x="12473" y="1970"/>
                  <a:pt x="12533" y="3720"/>
                  <a:pt x="12533" y="5471"/>
                </a:cubicBezTo>
                <a:cubicBezTo>
                  <a:pt x="12533" y="7003"/>
                  <a:pt x="12573" y="8495"/>
                  <a:pt x="12592" y="10007"/>
                </a:cubicBezTo>
                <a:cubicBezTo>
                  <a:pt x="12732" y="9629"/>
                  <a:pt x="12911" y="9251"/>
                  <a:pt x="13090" y="8853"/>
                </a:cubicBezTo>
                <a:cubicBezTo>
                  <a:pt x="13567" y="7838"/>
                  <a:pt x="13965" y="6804"/>
                  <a:pt x="14403" y="5769"/>
                </a:cubicBezTo>
                <a:cubicBezTo>
                  <a:pt x="14502" y="5551"/>
                  <a:pt x="14860" y="5730"/>
                  <a:pt x="14781" y="5929"/>
                </a:cubicBezTo>
                <a:cubicBezTo>
                  <a:pt x="14462" y="7023"/>
                  <a:pt x="14084" y="8117"/>
                  <a:pt x="13786" y="9231"/>
                </a:cubicBezTo>
                <a:cubicBezTo>
                  <a:pt x="13687" y="9589"/>
                  <a:pt x="13567" y="9927"/>
                  <a:pt x="13468" y="10285"/>
                </a:cubicBezTo>
                <a:cubicBezTo>
                  <a:pt x="13507" y="10225"/>
                  <a:pt x="13567" y="10206"/>
                  <a:pt x="13587" y="10166"/>
                </a:cubicBezTo>
                <a:cubicBezTo>
                  <a:pt x="14582" y="9211"/>
                  <a:pt x="15576" y="8296"/>
                  <a:pt x="16571" y="7341"/>
                </a:cubicBezTo>
                <a:cubicBezTo>
                  <a:pt x="17585" y="6406"/>
                  <a:pt x="18660" y="5511"/>
                  <a:pt x="19694" y="4556"/>
                </a:cubicBezTo>
                <a:cubicBezTo>
                  <a:pt x="19853" y="4437"/>
                  <a:pt x="20052" y="4636"/>
                  <a:pt x="19893" y="4755"/>
                </a:cubicBezTo>
                <a:cubicBezTo>
                  <a:pt x="18779" y="5909"/>
                  <a:pt x="17745" y="7082"/>
                  <a:pt x="16611" y="8196"/>
                </a:cubicBezTo>
                <a:cubicBezTo>
                  <a:pt x="15656" y="9191"/>
                  <a:pt x="14701" y="10166"/>
                  <a:pt x="13726" y="11160"/>
                </a:cubicBezTo>
                <a:cubicBezTo>
                  <a:pt x="14263" y="11001"/>
                  <a:pt x="14761" y="10862"/>
                  <a:pt x="15278" y="10703"/>
                </a:cubicBezTo>
                <a:cubicBezTo>
                  <a:pt x="16372" y="10385"/>
                  <a:pt x="17466" y="10126"/>
                  <a:pt x="18560" y="9828"/>
                </a:cubicBezTo>
                <a:cubicBezTo>
                  <a:pt x="18759" y="9788"/>
                  <a:pt x="18799" y="10046"/>
                  <a:pt x="18640" y="10126"/>
                </a:cubicBezTo>
                <a:cubicBezTo>
                  <a:pt x="17566" y="10524"/>
                  <a:pt x="16551" y="11001"/>
                  <a:pt x="15477" y="11379"/>
                </a:cubicBezTo>
                <a:cubicBezTo>
                  <a:pt x="15218" y="11479"/>
                  <a:pt x="14980" y="11578"/>
                  <a:pt x="14701" y="11658"/>
                </a:cubicBezTo>
                <a:lnTo>
                  <a:pt x="14860" y="11658"/>
                </a:lnTo>
                <a:cubicBezTo>
                  <a:pt x="16392" y="11697"/>
                  <a:pt x="17944" y="11737"/>
                  <a:pt x="19475" y="11777"/>
                </a:cubicBezTo>
                <a:cubicBezTo>
                  <a:pt x="21047" y="11817"/>
                  <a:pt x="22618" y="11936"/>
                  <a:pt x="24170" y="12016"/>
                </a:cubicBezTo>
                <a:cubicBezTo>
                  <a:pt x="24369" y="12155"/>
                  <a:pt x="24369" y="12453"/>
                  <a:pt x="24170" y="12453"/>
                </a:cubicBezTo>
                <a:close/>
                <a:moveTo>
                  <a:pt x="22300" y="10464"/>
                </a:moveTo>
                <a:cubicBezTo>
                  <a:pt x="21763" y="10703"/>
                  <a:pt x="21146" y="10802"/>
                  <a:pt x="20549" y="10763"/>
                </a:cubicBezTo>
                <a:cubicBezTo>
                  <a:pt x="20410" y="10763"/>
                  <a:pt x="20311" y="10663"/>
                  <a:pt x="20311" y="10524"/>
                </a:cubicBezTo>
                <a:cubicBezTo>
                  <a:pt x="20311" y="10424"/>
                  <a:pt x="20410" y="10305"/>
                  <a:pt x="20549" y="10305"/>
                </a:cubicBezTo>
                <a:cubicBezTo>
                  <a:pt x="21087" y="10365"/>
                  <a:pt x="21644" y="10265"/>
                  <a:pt x="22161" y="10086"/>
                </a:cubicBezTo>
                <a:cubicBezTo>
                  <a:pt x="22260" y="10066"/>
                  <a:pt x="22360" y="10106"/>
                  <a:pt x="22380" y="10186"/>
                </a:cubicBezTo>
                <a:cubicBezTo>
                  <a:pt x="22400" y="10305"/>
                  <a:pt x="22380" y="10424"/>
                  <a:pt x="22300" y="10464"/>
                </a:cubicBezTo>
                <a:close/>
                <a:moveTo>
                  <a:pt x="20291" y="7520"/>
                </a:moveTo>
                <a:cubicBezTo>
                  <a:pt x="19993" y="7739"/>
                  <a:pt x="19674" y="7938"/>
                  <a:pt x="19376" y="8176"/>
                </a:cubicBezTo>
                <a:cubicBezTo>
                  <a:pt x="19276" y="8236"/>
                  <a:pt x="19137" y="8196"/>
                  <a:pt x="19058" y="8097"/>
                </a:cubicBezTo>
                <a:cubicBezTo>
                  <a:pt x="18978" y="7997"/>
                  <a:pt x="19018" y="7838"/>
                  <a:pt x="19137" y="7779"/>
                </a:cubicBezTo>
                <a:cubicBezTo>
                  <a:pt x="19416" y="7540"/>
                  <a:pt x="19754" y="7341"/>
                  <a:pt x="20052" y="7122"/>
                </a:cubicBezTo>
                <a:cubicBezTo>
                  <a:pt x="20152" y="7043"/>
                  <a:pt x="20291" y="7102"/>
                  <a:pt x="20351" y="7202"/>
                </a:cubicBezTo>
                <a:cubicBezTo>
                  <a:pt x="20450" y="7321"/>
                  <a:pt x="20390" y="7440"/>
                  <a:pt x="20291" y="7520"/>
                </a:cubicBezTo>
                <a:close/>
                <a:moveTo>
                  <a:pt x="16571" y="6187"/>
                </a:moveTo>
                <a:cubicBezTo>
                  <a:pt x="16531" y="6227"/>
                  <a:pt x="16471" y="6247"/>
                  <a:pt x="16412" y="6227"/>
                </a:cubicBezTo>
                <a:cubicBezTo>
                  <a:pt x="16372" y="6207"/>
                  <a:pt x="16332" y="6128"/>
                  <a:pt x="16372" y="6088"/>
                </a:cubicBezTo>
                <a:cubicBezTo>
                  <a:pt x="16611" y="5690"/>
                  <a:pt x="16909" y="5312"/>
                  <a:pt x="17247" y="4954"/>
                </a:cubicBezTo>
                <a:cubicBezTo>
                  <a:pt x="17307" y="4894"/>
                  <a:pt x="17406" y="4914"/>
                  <a:pt x="17486" y="4954"/>
                </a:cubicBezTo>
                <a:cubicBezTo>
                  <a:pt x="17566" y="5014"/>
                  <a:pt x="17566" y="5133"/>
                  <a:pt x="17486" y="5212"/>
                </a:cubicBezTo>
                <a:cubicBezTo>
                  <a:pt x="17148" y="5491"/>
                  <a:pt x="16830" y="5809"/>
                  <a:pt x="16571" y="6187"/>
                </a:cubicBezTo>
                <a:close/>
                <a:moveTo>
                  <a:pt x="16094" y="3303"/>
                </a:moveTo>
                <a:cubicBezTo>
                  <a:pt x="16034" y="3362"/>
                  <a:pt x="15974" y="3402"/>
                  <a:pt x="15895" y="3343"/>
                </a:cubicBezTo>
                <a:cubicBezTo>
                  <a:pt x="15815" y="3323"/>
                  <a:pt x="15795" y="3223"/>
                  <a:pt x="15835" y="3144"/>
                </a:cubicBezTo>
                <a:cubicBezTo>
                  <a:pt x="15934" y="2965"/>
                  <a:pt x="16074" y="2766"/>
                  <a:pt x="16173" y="2607"/>
                </a:cubicBezTo>
                <a:cubicBezTo>
                  <a:pt x="16213" y="2527"/>
                  <a:pt x="16292" y="2527"/>
                  <a:pt x="16332" y="2547"/>
                </a:cubicBezTo>
                <a:cubicBezTo>
                  <a:pt x="16412" y="2567"/>
                  <a:pt x="16412" y="2666"/>
                  <a:pt x="16392" y="2726"/>
                </a:cubicBezTo>
                <a:cubicBezTo>
                  <a:pt x="16292" y="2925"/>
                  <a:pt x="16193" y="3124"/>
                  <a:pt x="16094" y="3303"/>
                </a:cubicBezTo>
                <a:close/>
                <a:moveTo>
                  <a:pt x="14244" y="2845"/>
                </a:moveTo>
                <a:cubicBezTo>
                  <a:pt x="14204" y="3044"/>
                  <a:pt x="13885" y="2965"/>
                  <a:pt x="13925" y="2766"/>
                </a:cubicBezTo>
                <a:cubicBezTo>
                  <a:pt x="14084" y="2268"/>
                  <a:pt x="14204" y="1811"/>
                  <a:pt x="14343" y="1313"/>
                </a:cubicBezTo>
                <a:cubicBezTo>
                  <a:pt x="14403" y="1154"/>
                  <a:pt x="14602" y="1234"/>
                  <a:pt x="14582" y="1353"/>
                </a:cubicBezTo>
                <a:cubicBezTo>
                  <a:pt x="14482" y="1851"/>
                  <a:pt x="14383" y="2348"/>
                  <a:pt x="14244" y="2845"/>
                </a:cubicBezTo>
                <a:close/>
                <a:moveTo>
                  <a:pt x="10842" y="2945"/>
                </a:moveTo>
                <a:cubicBezTo>
                  <a:pt x="10762" y="2965"/>
                  <a:pt x="10643" y="2925"/>
                  <a:pt x="10623" y="2825"/>
                </a:cubicBezTo>
                <a:cubicBezTo>
                  <a:pt x="10504" y="2169"/>
                  <a:pt x="10404" y="1532"/>
                  <a:pt x="10265" y="856"/>
                </a:cubicBezTo>
                <a:cubicBezTo>
                  <a:pt x="10245" y="657"/>
                  <a:pt x="10524" y="577"/>
                  <a:pt x="10563" y="776"/>
                </a:cubicBezTo>
                <a:cubicBezTo>
                  <a:pt x="10703" y="1433"/>
                  <a:pt x="10842" y="2069"/>
                  <a:pt x="10961" y="2726"/>
                </a:cubicBezTo>
                <a:cubicBezTo>
                  <a:pt x="11001" y="2825"/>
                  <a:pt x="10941" y="2925"/>
                  <a:pt x="10842" y="2945"/>
                </a:cubicBezTo>
                <a:close/>
                <a:moveTo>
                  <a:pt x="9211" y="3343"/>
                </a:moveTo>
                <a:cubicBezTo>
                  <a:pt x="9131" y="3362"/>
                  <a:pt x="9012" y="3323"/>
                  <a:pt x="9012" y="3223"/>
                </a:cubicBezTo>
                <a:cubicBezTo>
                  <a:pt x="8952" y="3024"/>
                  <a:pt x="8932" y="2805"/>
                  <a:pt x="8872" y="2607"/>
                </a:cubicBezTo>
                <a:cubicBezTo>
                  <a:pt x="8853" y="2507"/>
                  <a:pt x="8912" y="2427"/>
                  <a:pt x="9012" y="2408"/>
                </a:cubicBezTo>
                <a:cubicBezTo>
                  <a:pt x="9071" y="2368"/>
                  <a:pt x="9171" y="2427"/>
                  <a:pt x="9211" y="2487"/>
                </a:cubicBezTo>
                <a:cubicBezTo>
                  <a:pt x="9250" y="2706"/>
                  <a:pt x="9270" y="2925"/>
                  <a:pt x="9330" y="3124"/>
                </a:cubicBezTo>
                <a:cubicBezTo>
                  <a:pt x="9350" y="3223"/>
                  <a:pt x="9310" y="3303"/>
                  <a:pt x="9211" y="3343"/>
                </a:cubicBezTo>
                <a:close/>
                <a:moveTo>
                  <a:pt x="7560" y="4695"/>
                </a:moveTo>
                <a:cubicBezTo>
                  <a:pt x="7480" y="4735"/>
                  <a:pt x="7400" y="4715"/>
                  <a:pt x="7341" y="4636"/>
                </a:cubicBezTo>
                <a:cubicBezTo>
                  <a:pt x="7082" y="4258"/>
                  <a:pt x="6843" y="3900"/>
                  <a:pt x="6625" y="3522"/>
                </a:cubicBezTo>
                <a:cubicBezTo>
                  <a:pt x="6565" y="3442"/>
                  <a:pt x="6585" y="3343"/>
                  <a:pt x="6664" y="3323"/>
                </a:cubicBezTo>
                <a:cubicBezTo>
                  <a:pt x="6744" y="3263"/>
                  <a:pt x="6843" y="3303"/>
                  <a:pt x="6863" y="3362"/>
                </a:cubicBezTo>
                <a:cubicBezTo>
                  <a:pt x="7122" y="3740"/>
                  <a:pt x="7361" y="4118"/>
                  <a:pt x="7619" y="4457"/>
                </a:cubicBezTo>
                <a:cubicBezTo>
                  <a:pt x="7659" y="4516"/>
                  <a:pt x="7639" y="4636"/>
                  <a:pt x="7560" y="4695"/>
                </a:cubicBezTo>
                <a:close/>
                <a:moveTo>
                  <a:pt x="5451" y="7619"/>
                </a:moveTo>
                <a:lnTo>
                  <a:pt x="3442" y="6287"/>
                </a:lnTo>
                <a:cubicBezTo>
                  <a:pt x="3342" y="6207"/>
                  <a:pt x="3442" y="6028"/>
                  <a:pt x="3541" y="6108"/>
                </a:cubicBezTo>
                <a:cubicBezTo>
                  <a:pt x="4237" y="6525"/>
                  <a:pt x="4914" y="6923"/>
                  <a:pt x="5610" y="7341"/>
                </a:cubicBezTo>
                <a:cubicBezTo>
                  <a:pt x="5789" y="7440"/>
                  <a:pt x="5630" y="7719"/>
                  <a:pt x="5451" y="7619"/>
                </a:cubicBezTo>
                <a:close/>
                <a:moveTo>
                  <a:pt x="3482" y="8535"/>
                </a:moveTo>
                <a:cubicBezTo>
                  <a:pt x="3501" y="8574"/>
                  <a:pt x="3501" y="8614"/>
                  <a:pt x="3501" y="8634"/>
                </a:cubicBezTo>
                <a:cubicBezTo>
                  <a:pt x="3501" y="8674"/>
                  <a:pt x="3482" y="8694"/>
                  <a:pt x="3462" y="8714"/>
                </a:cubicBezTo>
                <a:cubicBezTo>
                  <a:pt x="3442" y="8733"/>
                  <a:pt x="3382" y="8733"/>
                  <a:pt x="3362" y="8733"/>
                </a:cubicBezTo>
                <a:cubicBezTo>
                  <a:pt x="3283" y="8714"/>
                  <a:pt x="3183" y="8694"/>
                  <a:pt x="3104" y="8694"/>
                </a:cubicBezTo>
                <a:cubicBezTo>
                  <a:pt x="3084" y="8694"/>
                  <a:pt x="3064" y="8674"/>
                  <a:pt x="3044" y="8634"/>
                </a:cubicBezTo>
                <a:cubicBezTo>
                  <a:pt x="3004" y="8614"/>
                  <a:pt x="3004" y="8574"/>
                  <a:pt x="3004" y="8535"/>
                </a:cubicBezTo>
                <a:cubicBezTo>
                  <a:pt x="3004" y="8515"/>
                  <a:pt x="3044" y="8495"/>
                  <a:pt x="3064" y="8475"/>
                </a:cubicBezTo>
                <a:cubicBezTo>
                  <a:pt x="3084" y="8435"/>
                  <a:pt x="3143" y="8435"/>
                  <a:pt x="3163" y="8435"/>
                </a:cubicBezTo>
                <a:cubicBezTo>
                  <a:pt x="3243" y="8475"/>
                  <a:pt x="3342" y="8495"/>
                  <a:pt x="3402" y="8495"/>
                </a:cubicBezTo>
                <a:cubicBezTo>
                  <a:pt x="3442" y="8495"/>
                  <a:pt x="3462" y="8515"/>
                  <a:pt x="3482" y="8535"/>
                </a:cubicBezTo>
                <a:close/>
                <a:moveTo>
                  <a:pt x="3362" y="10285"/>
                </a:moveTo>
                <a:cubicBezTo>
                  <a:pt x="3362" y="10385"/>
                  <a:pt x="3283" y="10424"/>
                  <a:pt x="3203" y="10424"/>
                </a:cubicBezTo>
                <a:cubicBezTo>
                  <a:pt x="2666" y="10464"/>
                  <a:pt x="2109" y="10404"/>
                  <a:pt x="1592" y="10225"/>
                </a:cubicBezTo>
                <a:cubicBezTo>
                  <a:pt x="1433" y="10186"/>
                  <a:pt x="1492" y="9887"/>
                  <a:pt x="1671" y="9967"/>
                </a:cubicBezTo>
                <a:cubicBezTo>
                  <a:pt x="2169" y="10106"/>
                  <a:pt x="2686" y="10166"/>
                  <a:pt x="3203" y="10126"/>
                </a:cubicBezTo>
                <a:cubicBezTo>
                  <a:pt x="3283" y="10106"/>
                  <a:pt x="3362" y="10206"/>
                  <a:pt x="3362" y="10285"/>
                </a:cubicBezTo>
                <a:close/>
                <a:moveTo>
                  <a:pt x="2189" y="13886"/>
                </a:moveTo>
                <a:cubicBezTo>
                  <a:pt x="2348" y="13906"/>
                  <a:pt x="2487" y="13906"/>
                  <a:pt x="2646" y="13886"/>
                </a:cubicBezTo>
                <a:lnTo>
                  <a:pt x="2686" y="13886"/>
                </a:lnTo>
                <a:lnTo>
                  <a:pt x="2706" y="13886"/>
                </a:lnTo>
                <a:cubicBezTo>
                  <a:pt x="2765" y="13886"/>
                  <a:pt x="2785" y="13866"/>
                  <a:pt x="2845" y="13866"/>
                </a:cubicBezTo>
                <a:cubicBezTo>
                  <a:pt x="2905" y="13846"/>
                  <a:pt x="2984" y="13846"/>
                  <a:pt x="3064" y="13806"/>
                </a:cubicBezTo>
                <a:cubicBezTo>
                  <a:pt x="3163" y="13786"/>
                  <a:pt x="3263" y="13846"/>
                  <a:pt x="3283" y="13945"/>
                </a:cubicBezTo>
                <a:cubicBezTo>
                  <a:pt x="3303" y="14045"/>
                  <a:pt x="3243" y="14144"/>
                  <a:pt x="3163" y="14164"/>
                </a:cubicBezTo>
                <a:cubicBezTo>
                  <a:pt x="2845" y="14264"/>
                  <a:pt x="2507" y="14284"/>
                  <a:pt x="2189" y="14264"/>
                </a:cubicBezTo>
                <a:cubicBezTo>
                  <a:pt x="2089" y="14264"/>
                  <a:pt x="2010" y="14184"/>
                  <a:pt x="1990" y="14065"/>
                </a:cubicBezTo>
                <a:cubicBezTo>
                  <a:pt x="1990" y="13985"/>
                  <a:pt x="2089" y="13886"/>
                  <a:pt x="2189" y="13886"/>
                </a:cubicBezTo>
                <a:close/>
                <a:moveTo>
                  <a:pt x="3501" y="15338"/>
                </a:moveTo>
                <a:cubicBezTo>
                  <a:pt x="3641" y="15278"/>
                  <a:pt x="3760" y="15199"/>
                  <a:pt x="3879" y="15159"/>
                </a:cubicBezTo>
                <a:cubicBezTo>
                  <a:pt x="3899" y="15139"/>
                  <a:pt x="3959" y="15139"/>
                  <a:pt x="3979" y="15139"/>
                </a:cubicBezTo>
                <a:lnTo>
                  <a:pt x="4039" y="15139"/>
                </a:lnTo>
                <a:cubicBezTo>
                  <a:pt x="4078" y="15159"/>
                  <a:pt x="4138" y="15179"/>
                  <a:pt x="4158" y="15218"/>
                </a:cubicBezTo>
                <a:cubicBezTo>
                  <a:pt x="4178" y="15278"/>
                  <a:pt x="4178" y="15358"/>
                  <a:pt x="4178" y="15398"/>
                </a:cubicBezTo>
                <a:cubicBezTo>
                  <a:pt x="4158" y="15457"/>
                  <a:pt x="4138" y="15497"/>
                  <a:pt x="4078" y="15517"/>
                </a:cubicBezTo>
                <a:cubicBezTo>
                  <a:pt x="3959" y="15596"/>
                  <a:pt x="3840" y="15656"/>
                  <a:pt x="3700" y="15716"/>
                </a:cubicBezTo>
                <a:cubicBezTo>
                  <a:pt x="3661" y="15756"/>
                  <a:pt x="3601" y="15756"/>
                  <a:pt x="3541" y="15756"/>
                </a:cubicBezTo>
                <a:cubicBezTo>
                  <a:pt x="3482" y="15716"/>
                  <a:pt x="3442" y="15696"/>
                  <a:pt x="3402" y="15656"/>
                </a:cubicBezTo>
                <a:cubicBezTo>
                  <a:pt x="3382" y="15596"/>
                  <a:pt x="3382" y="15537"/>
                  <a:pt x="3382" y="15477"/>
                </a:cubicBezTo>
                <a:cubicBezTo>
                  <a:pt x="3402" y="15437"/>
                  <a:pt x="3462" y="15358"/>
                  <a:pt x="3501" y="15338"/>
                </a:cubicBezTo>
                <a:close/>
                <a:moveTo>
                  <a:pt x="4874" y="16253"/>
                </a:moveTo>
                <a:cubicBezTo>
                  <a:pt x="4954" y="16193"/>
                  <a:pt x="5073" y="16233"/>
                  <a:pt x="5133" y="16332"/>
                </a:cubicBezTo>
                <a:cubicBezTo>
                  <a:pt x="5172" y="16392"/>
                  <a:pt x="5153" y="16531"/>
                  <a:pt x="5053" y="16571"/>
                </a:cubicBezTo>
                <a:cubicBezTo>
                  <a:pt x="4635" y="16790"/>
                  <a:pt x="4237" y="17069"/>
                  <a:pt x="3879" y="17367"/>
                </a:cubicBezTo>
                <a:cubicBezTo>
                  <a:pt x="3800" y="17427"/>
                  <a:pt x="3700" y="17446"/>
                  <a:pt x="3641" y="17367"/>
                </a:cubicBezTo>
                <a:cubicBezTo>
                  <a:pt x="3561" y="17287"/>
                  <a:pt x="3561" y="17188"/>
                  <a:pt x="3641" y="17128"/>
                </a:cubicBezTo>
                <a:cubicBezTo>
                  <a:pt x="4039" y="16770"/>
                  <a:pt x="4436" y="16472"/>
                  <a:pt x="4874" y="16253"/>
                </a:cubicBezTo>
                <a:close/>
                <a:moveTo>
                  <a:pt x="7520" y="20112"/>
                </a:moveTo>
                <a:cubicBezTo>
                  <a:pt x="7619" y="19913"/>
                  <a:pt x="7938" y="20072"/>
                  <a:pt x="7818" y="20271"/>
                </a:cubicBezTo>
                <a:cubicBezTo>
                  <a:pt x="7560" y="20709"/>
                  <a:pt x="7321" y="21127"/>
                  <a:pt x="7042" y="21564"/>
                </a:cubicBezTo>
                <a:cubicBezTo>
                  <a:pt x="6943" y="21743"/>
                  <a:pt x="6684" y="21604"/>
                  <a:pt x="6764" y="21425"/>
                </a:cubicBezTo>
                <a:cubicBezTo>
                  <a:pt x="7022" y="20967"/>
                  <a:pt x="7261" y="20550"/>
                  <a:pt x="7520" y="20112"/>
                </a:cubicBezTo>
                <a:close/>
                <a:moveTo>
                  <a:pt x="9628" y="20072"/>
                </a:moveTo>
                <a:cubicBezTo>
                  <a:pt x="9648" y="20033"/>
                  <a:pt x="9708" y="19973"/>
                  <a:pt x="9768" y="20013"/>
                </a:cubicBezTo>
                <a:cubicBezTo>
                  <a:pt x="9827" y="20033"/>
                  <a:pt x="9867" y="20072"/>
                  <a:pt x="9847" y="20152"/>
                </a:cubicBezTo>
                <a:cubicBezTo>
                  <a:pt x="9827" y="20331"/>
                  <a:pt x="9768" y="20470"/>
                  <a:pt x="9748" y="20649"/>
                </a:cubicBezTo>
                <a:cubicBezTo>
                  <a:pt x="9728" y="20729"/>
                  <a:pt x="9648" y="20749"/>
                  <a:pt x="9569" y="20749"/>
                </a:cubicBezTo>
                <a:cubicBezTo>
                  <a:pt x="9509" y="20729"/>
                  <a:pt x="9449" y="20649"/>
                  <a:pt x="9469" y="20570"/>
                </a:cubicBezTo>
                <a:cubicBezTo>
                  <a:pt x="9529" y="20410"/>
                  <a:pt x="9569" y="20231"/>
                  <a:pt x="9628" y="20072"/>
                </a:cubicBezTo>
                <a:close/>
                <a:moveTo>
                  <a:pt x="10026" y="22062"/>
                </a:moveTo>
                <a:cubicBezTo>
                  <a:pt x="10046" y="21942"/>
                  <a:pt x="10205" y="21902"/>
                  <a:pt x="10305" y="21922"/>
                </a:cubicBezTo>
                <a:cubicBezTo>
                  <a:pt x="10424" y="21942"/>
                  <a:pt x="10464" y="22101"/>
                  <a:pt x="10444" y="22201"/>
                </a:cubicBezTo>
                <a:cubicBezTo>
                  <a:pt x="10404" y="22499"/>
                  <a:pt x="10325" y="22818"/>
                  <a:pt x="10265" y="23116"/>
                </a:cubicBezTo>
                <a:cubicBezTo>
                  <a:pt x="10245" y="23235"/>
                  <a:pt x="10106" y="23315"/>
                  <a:pt x="9967" y="23295"/>
                </a:cubicBezTo>
                <a:cubicBezTo>
                  <a:pt x="9847" y="23255"/>
                  <a:pt x="9768" y="23116"/>
                  <a:pt x="9807" y="22997"/>
                </a:cubicBezTo>
                <a:cubicBezTo>
                  <a:pt x="9907" y="22698"/>
                  <a:pt x="9967" y="22400"/>
                  <a:pt x="10026" y="22062"/>
                </a:cubicBezTo>
                <a:close/>
                <a:moveTo>
                  <a:pt x="13806" y="21127"/>
                </a:moveTo>
                <a:cubicBezTo>
                  <a:pt x="13905" y="21107"/>
                  <a:pt x="14005" y="21166"/>
                  <a:pt x="14045" y="21246"/>
                </a:cubicBezTo>
                <a:cubicBezTo>
                  <a:pt x="14144" y="21544"/>
                  <a:pt x="14244" y="21863"/>
                  <a:pt x="14343" y="22161"/>
                </a:cubicBezTo>
                <a:cubicBezTo>
                  <a:pt x="14383" y="22261"/>
                  <a:pt x="14303" y="22380"/>
                  <a:pt x="14204" y="22420"/>
                </a:cubicBezTo>
                <a:cubicBezTo>
                  <a:pt x="14104" y="22440"/>
                  <a:pt x="13985" y="22360"/>
                  <a:pt x="13945" y="22261"/>
                </a:cubicBezTo>
                <a:cubicBezTo>
                  <a:pt x="13846" y="21962"/>
                  <a:pt x="13786" y="21644"/>
                  <a:pt x="13687" y="21345"/>
                </a:cubicBezTo>
                <a:cubicBezTo>
                  <a:pt x="13647" y="21246"/>
                  <a:pt x="13706" y="21147"/>
                  <a:pt x="13806" y="21127"/>
                </a:cubicBezTo>
                <a:close/>
                <a:moveTo>
                  <a:pt x="15218" y="20430"/>
                </a:moveTo>
                <a:cubicBezTo>
                  <a:pt x="15278" y="20391"/>
                  <a:pt x="15338" y="20371"/>
                  <a:pt x="15417" y="20391"/>
                </a:cubicBezTo>
                <a:cubicBezTo>
                  <a:pt x="15477" y="20430"/>
                  <a:pt x="15537" y="20450"/>
                  <a:pt x="15576" y="20530"/>
                </a:cubicBezTo>
                <a:cubicBezTo>
                  <a:pt x="15636" y="20689"/>
                  <a:pt x="15735" y="20848"/>
                  <a:pt x="15815" y="21027"/>
                </a:cubicBezTo>
                <a:cubicBezTo>
                  <a:pt x="15835" y="21107"/>
                  <a:pt x="15875" y="21147"/>
                  <a:pt x="15835" y="21226"/>
                </a:cubicBezTo>
                <a:cubicBezTo>
                  <a:pt x="15815" y="21306"/>
                  <a:pt x="15795" y="21345"/>
                  <a:pt x="15716" y="21365"/>
                </a:cubicBezTo>
                <a:cubicBezTo>
                  <a:pt x="15636" y="21405"/>
                  <a:pt x="15596" y="21425"/>
                  <a:pt x="15517" y="21405"/>
                </a:cubicBezTo>
                <a:cubicBezTo>
                  <a:pt x="15477" y="21365"/>
                  <a:pt x="15397" y="21345"/>
                  <a:pt x="15377" y="21266"/>
                </a:cubicBezTo>
                <a:cubicBezTo>
                  <a:pt x="15298" y="21107"/>
                  <a:pt x="15198" y="20948"/>
                  <a:pt x="15119" y="20769"/>
                </a:cubicBezTo>
                <a:cubicBezTo>
                  <a:pt x="15099" y="20709"/>
                  <a:pt x="15079" y="20649"/>
                  <a:pt x="15099" y="20570"/>
                </a:cubicBezTo>
                <a:cubicBezTo>
                  <a:pt x="15119" y="20530"/>
                  <a:pt x="15178" y="20470"/>
                  <a:pt x="15218" y="20430"/>
                </a:cubicBezTo>
                <a:close/>
                <a:moveTo>
                  <a:pt x="16790" y="19615"/>
                </a:moveTo>
                <a:cubicBezTo>
                  <a:pt x="17088" y="20013"/>
                  <a:pt x="17406" y="20410"/>
                  <a:pt x="17705" y="20808"/>
                </a:cubicBezTo>
                <a:cubicBezTo>
                  <a:pt x="17784" y="20908"/>
                  <a:pt x="17784" y="21007"/>
                  <a:pt x="17685" y="21107"/>
                </a:cubicBezTo>
                <a:cubicBezTo>
                  <a:pt x="17585" y="21166"/>
                  <a:pt x="17466" y="21127"/>
                  <a:pt x="17406" y="21047"/>
                </a:cubicBezTo>
                <a:cubicBezTo>
                  <a:pt x="17108" y="20649"/>
                  <a:pt x="16790" y="20251"/>
                  <a:pt x="16491" y="19834"/>
                </a:cubicBezTo>
                <a:cubicBezTo>
                  <a:pt x="16452" y="19754"/>
                  <a:pt x="16471" y="19635"/>
                  <a:pt x="16531" y="19575"/>
                </a:cubicBezTo>
                <a:cubicBezTo>
                  <a:pt x="16591" y="19535"/>
                  <a:pt x="16710" y="19535"/>
                  <a:pt x="16790" y="19615"/>
                </a:cubicBezTo>
                <a:close/>
                <a:moveTo>
                  <a:pt x="18998" y="16332"/>
                </a:moveTo>
                <a:cubicBezTo>
                  <a:pt x="19058" y="16253"/>
                  <a:pt x="19157" y="16233"/>
                  <a:pt x="19237" y="16273"/>
                </a:cubicBezTo>
                <a:cubicBezTo>
                  <a:pt x="19694" y="16631"/>
                  <a:pt x="20152" y="16949"/>
                  <a:pt x="20629" y="17287"/>
                </a:cubicBezTo>
                <a:cubicBezTo>
                  <a:pt x="20689" y="17347"/>
                  <a:pt x="20748" y="17446"/>
                  <a:pt x="20689" y="17546"/>
                </a:cubicBezTo>
                <a:cubicBezTo>
                  <a:pt x="20649" y="17626"/>
                  <a:pt x="20530" y="17665"/>
                  <a:pt x="20450" y="17626"/>
                </a:cubicBezTo>
                <a:cubicBezTo>
                  <a:pt x="19973" y="17267"/>
                  <a:pt x="19535" y="16929"/>
                  <a:pt x="19058" y="16591"/>
                </a:cubicBezTo>
                <a:cubicBezTo>
                  <a:pt x="18978" y="16492"/>
                  <a:pt x="18958" y="16392"/>
                  <a:pt x="18998" y="16332"/>
                </a:cubicBezTo>
                <a:close/>
                <a:moveTo>
                  <a:pt x="20888" y="15656"/>
                </a:moveTo>
                <a:cubicBezTo>
                  <a:pt x="20908" y="15636"/>
                  <a:pt x="20967" y="15636"/>
                  <a:pt x="21007" y="15636"/>
                </a:cubicBezTo>
                <a:cubicBezTo>
                  <a:pt x="21126" y="15676"/>
                  <a:pt x="21226" y="15696"/>
                  <a:pt x="21305" y="15756"/>
                </a:cubicBezTo>
                <a:cubicBezTo>
                  <a:pt x="21345" y="15756"/>
                  <a:pt x="21365" y="15775"/>
                  <a:pt x="21385" y="15795"/>
                </a:cubicBezTo>
                <a:lnTo>
                  <a:pt x="21405" y="15835"/>
                </a:lnTo>
                <a:cubicBezTo>
                  <a:pt x="21445" y="15855"/>
                  <a:pt x="21445" y="15895"/>
                  <a:pt x="21445" y="15955"/>
                </a:cubicBezTo>
                <a:cubicBezTo>
                  <a:pt x="21445" y="15974"/>
                  <a:pt x="21385" y="16034"/>
                  <a:pt x="21365" y="16054"/>
                </a:cubicBezTo>
                <a:cubicBezTo>
                  <a:pt x="21345" y="16074"/>
                  <a:pt x="21286" y="16074"/>
                  <a:pt x="21246" y="16074"/>
                </a:cubicBezTo>
                <a:cubicBezTo>
                  <a:pt x="21146" y="16034"/>
                  <a:pt x="21047" y="15994"/>
                  <a:pt x="20947" y="15955"/>
                </a:cubicBezTo>
                <a:cubicBezTo>
                  <a:pt x="20908" y="15955"/>
                  <a:pt x="20888" y="15915"/>
                  <a:pt x="20868" y="15895"/>
                </a:cubicBezTo>
                <a:lnTo>
                  <a:pt x="20848" y="15875"/>
                </a:lnTo>
                <a:cubicBezTo>
                  <a:pt x="20808" y="15855"/>
                  <a:pt x="20808" y="15795"/>
                  <a:pt x="20808" y="15756"/>
                </a:cubicBezTo>
                <a:cubicBezTo>
                  <a:pt x="20848" y="15696"/>
                  <a:pt x="20868" y="15656"/>
                  <a:pt x="20888" y="15656"/>
                </a:cubicBezTo>
                <a:close/>
                <a:moveTo>
                  <a:pt x="19973" y="13846"/>
                </a:moveTo>
                <a:cubicBezTo>
                  <a:pt x="20569" y="13866"/>
                  <a:pt x="21146" y="13886"/>
                  <a:pt x="21743" y="13925"/>
                </a:cubicBezTo>
                <a:cubicBezTo>
                  <a:pt x="21942" y="13925"/>
                  <a:pt x="21942" y="14284"/>
                  <a:pt x="21743" y="14264"/>
                </a:cubicBezTo>
                <a:cubicBezTo>
                  <a:pt x="21146" y="14204"/>
                  <a:pt x="20569" y="14184"/>
                  <a:pt x="19973" y="14144"/>
                </a:cubicBezTo>
                <a:cubicBezTo>
                  <a:pt x="19794" y="14105"/>
                  <a:pt x="19794" y="13806"/>
                  <a:pt x="19973" y="138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98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2BF7-6627-B579-30D8-17193308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A8A3A-1871-F06E-0219-969BEC94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17725"/>
            <a:ext cx="7704000" cy="353400"/>
          </a:xfrm>
        </p:spPr>
        <p:txBody>
          <a:bodyPr/>
          <a:lstStyle/>
          <a:p>
            <a:pPr marL="139700" indent="0" algn="just">
              <a:buNone/>
            </a:pP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debitur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notifikasi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debitur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melewati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tunggakan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debitur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menunggak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3373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2C7A39CC-CCEE-C026-B69C-7933374B7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>
            <a:extLst>
              <a:ext uri="{FF2B5EF4-FFF2-40B4-BE49-F238E27FC236}">
                <a16:creationId xmlns:a16="http://schemas.microsoft.com/office/drawing/2014/main" id="{039B6F7F-C5E2-5D71-F442-8E93EDF5C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METODE PENGUMPULAN DATA</a:t>
            </a:r>
            <a:endParaRPr sz="3200" dirty="0"/>
          </a:p>
        </p:txBody>
      </p:sp>
      <p:sp>
        <p:nvSpPr>
          <p:cNvPr id="309" name="Google Shape;309;p31">
            <a:extLst>
              <a:ext uri="{FF2B5EF4-FFF2-40B4-BE49-F238E27FC236}">
                <a16:creationId xmlns:a16="http://schemas.microsoft.com/office/drawing/2014/main" id="{9FF8D33C-26A3-7684-8CDD-31D355814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9707" y="1134422"/>
            <a:ext cx="7861924" cy="3619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Kami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memakai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etode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dokumentasi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dokumen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telah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diberikan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perusahaan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PT Capella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Multidana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sumber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informasi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projek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endParaRPr lang="en-ID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ID" sz="2000" dirty="0">
              <a:latin typeface="+mj-lt"/>
            </a:endParaRPr>
          </a:p>
        </p:txBody>
      </p:sp>
      <p:sp>
        <p:nvSpPr>
          <p:cNvPr id="313" name="Google Shape;313;p31">
            <a:extLst>
              <a:ext uri="{FF2B5EF4-FFF2-40B4-BE49-F238E27FC236}">
                <a16:creationId xmlns:a16="http://schemas.microsoft.com/office/drawing/2014/main" id="{71FD7FFD-27C9-5241-2E2D-86ADFCFCD23E}"/>
              </a:ext>
            </a:extLst>
          </p:cNvPr>
          <p:cNvSpPr/>
          <p:nvPr/>
        </p:nvSpPr>
        <p:spPr>
          <a:xfrm>
            <a:off x="417592" y="4381087"/>
            <a:ext cx="372115" cy="373275"/>
          </a:xfrm>
          <a:custGeom>
            <a:avLst/>
            <a:gdLst/>
            <a:ahLst/>
            <a:cxnLst/>
            <a:rect l="l" t="t" r="r" b="b"/>
            <a:pathLst>
              <a:path w="24369" h="24449" extrusionOk="0">
                <a:moveTo>
                  <a:pt x="24170" y="12453"/>
                </a:moveTo>
                <a:cubicBezTo>
                  <a:pt x="22400" y="12473"/>
                  <a:pt x="20669" y="12553"/>
                  <a:pt x="18898" y="12553"/>
                </a:cubicBezTo>
                <a:cubicBezTo>
                  <a:pt x="17406" y="12553"/>
                  <a:pt x="15915" y="12573"/>
                  <a:pt x="14423" y="12593"/>
                </a:cubicBezTo>
                <a:cubicBezTo>
                  <a:pt x="14801" y="12752"/>
                  <a:pt x="15198" y="12911"/>
                  <a:pt x="15576" y="13070"/>
                </a:cubicBezTo>
                <a:cubicBezTo>
                  <a:pt x="16591" y="13488"/>
                  <a:pt x="17566" y="13985"/>
                  <a:pt x="18580" y="14423"/>
                </a:cubicBezTo>
                <a:cubicBezTo>
                  <a:pt x="18719" y="14502"/>
                  <a:pt x="18620" y="14761"/>
                  <a:pt x="18461" y="14701"/>
                </a:cubicBezTo>
                <a:cubicBezTo>
                  <a:pt x="17367" y="14343"/>
                  <a:pt x="16273" y="14045"/>
                  <a:pt x="15178" y="13667"/>
                </a:cubicBezTo>
                <a:cubicBezTo>
                  <a:pt x="14741" y="13508"/>
                  <a:pt x="14323" y="13368"/>
                  <a:pt x="13885" y="13209"/>
                </a:cubicBezTo>
                <a:cubicBezTo>
                  <a:pt x="13985" y="13349"/>
                  <a:pt x="14104" y="13428"/>
                  <a:pt x="14204" y="13567"/>
                </a:cubicBezTo>
                <a:cubicBezTo>
                  <a:pt x="15159" y="14562"/>
                  <a:pt x="16074" y="15557"/>
                  <a:pt x="17009" y="16551"/>
                </a:cubicBezTo>
                <a:cubicBezTo>
                  <a:pt x="17963" y="17566"/>
                  <a:pt x="18859" y="18640"/>
                  <a:pt x="19794" y="19674"/>
                </a:cubicBezTo>
                <a:cubicBezTo>
                  <a:pt x="19933" y="19834"/>
                  <a:pt x="19734" y="20033"/>
                  <a:pt x="19595" y="19873"/>
                </a:cubicBezTo>
                <a:cubicBezTo>
                  <a:pt x="18461" y="18759"/>
                  <a:pt x="17287" y="17725"/>
                  <a:pt x="16173" y="16591"/>
                </a:cubicBezTo>
                <a:cubicBezTo>
                  <a:pt x="15198" y="15636"/>
                  <a:pt x="14204" y="14681"/>
                  <a:pt x="13229" y="13746"/>
                </a:cubicBezTo>
                <a:lnTo>
                  <a:pt x="13687" y="15238"/>
                </a:lnTo>
                <a:cubicBezTo>
                  <a:pt x="14005" y="16332"/>
                  <a:pt x="14244" y="17427"/>
                  <a:pt x="14542" y="18521"/>
                </a:cubicBezTo>
                <a:cubicBezTo>
                  <a:pt x="14602" y="18720"/>
                  <a:pt x="14323" y="18759"/>
                  <a:pt x="14244" y="18580"/>
                </a:cubicBezTo>
                <a:cubicBezTo>
                  <a:pt x="13866" y="17526"/>
                  <a:pt x="13388" y="16492"/>
                  <a:pt x="13010" y="15437"/>
                </a:cubicBezTo>
                <a:cubicBezTo>
                  <a:pt x="12891" y="15099"/>
                  <a:pt x="12752" y="14801"/>
                  <a:pt x="12652" y="14482"/>
                </a:cubicBezTo>
                <a:lnTo>
                  <a:pt x="12652" y="14860"/>
                </a:lnTo>
                <a:cubicBezTo>
                  <a:pt x="12652" y="16392"/>
                  <a:pt x="12553" y="17944"/>
                  <a:pt x="12513" y="19476"/>
                </a:cubicBezTo>
                <a:cubicBezTo>
                  <a:pt x="12473" y="21047"/>
                  <a:pt x="12473" y="22619"/>
                  <a:pt x="12413" y="24190"/>
                </a:cubicBezTo>
                <a:cubicBezTo>
                  <a:pt x="12413" y="24449"/>
                  <a:pt x="12016" y="24449"/>
                  <a:pt x="11996" y="24190"/>
                </a:cubicBezTo>
                <a:cubicBezTo>
                  <a:pt x="11916" y="22420"/>
                  <a:pt x="11876" y="20649"/>
                  <a:pt x="11817" y="18919"/>
                </a:cubicBezTo>
                <a:cubicBezTo>
                  <a:pt x="11777" y="17566"/>
                  <a:pt x="11717" y="16253"/>
                  <a:pt x="11697" y="14900"/>
                </a:cubicBezTo>
                <a:cubicBezTo>
                  <a:pt x="11598" y="15139"/>
                  <a:pt x="11498" y="15358"/>
                  <a:pt x="11419" y="15577"/>
                </a:cubicBezTo>
                <a:cubicBezTo>
                  <a:pt x="11001" y="16591"/>
                  <a:pt x="10504" y="17566"/>
                  <a:pt x="10046" y="18580"/>
                </a:cubicBezTo>
                <a:cubicBezTo>
                  <a:pt x="9986" y="18740"/>
                  <a:pt x="9728" y="18640"/>
                  <a:pt x="9788" y="18461"/>
                </a:cubicBezTo>
                <a:cubicBezTo>
                  <a:pt x="10146" y="17367"/>
                  <a:pt x="10444" y="16273"/>
                  <a:pt x="10822" y="15179"/>
                </a:cubicBezTo>
                <a:cubicBezTo>
                  <a:pt x="10981" y="14701"/>
                  <a:pt x="11140" y="14264"/>
                  <a:pt x="11299" y="13786"/>
                </a:cubicBezTo>
                <a:lnTo>
                  <a:pt x="10882" y="14204"/>
                </a:lnTo>
                <a:cubicBezTo>
                  <a:pt x="9907" y="15179"/>
                  <a:pt x="8853" y="16074"/>
                  <a:pt x="7858" y="16989"/>
                </a:cubicBezTo>
                <a:cubicBezTo>
                  <a:pt x="6843" y="17944"/>
                  <a:pt x="5849" y="18899"/>
                  <a:pt x="4834" y="19873"/>
                </a:cubicBezTo>
                <a:cubicBezTo>
                  <a:pt x="4635" y="20052"/>
                  <a:pt x="4357" y="19774"/>
                  <a:pt x="4536" y="19575"/>
                </a:cubicBezTo>
                <a:cubicBezTo>
                  <a:pt x="5610" y="18421"/>
                  <a:pt x="6704" y="17267"/>
                  <a:pt x="7758" y="16094"/>
                </a:cubicBezTo>
                <a:cubicBezTo>
                  <a:pt x="8634" y="15159"/>
                  <a:pt x="9489" y="14204"/>
                  <a:pt x="10384" y="13309"/>
                </a:cubicBezTo>
                <a:cubicBezTo>
                  <a:pt x="9947" y="13448"/>
                  <a:pt x="9549" y="13567"/>
                  <a:pt x="9131" y="13667"/>
                </a:cubicBezTo>
                <a:cubicBezTo>
                  <a:pt x="8057" y="13945"/>
                  <a:pt x="7022" y="14284"/>
                  <a:pt x="5948" y="14582"/>
                </a:cubicBezTo>
                <a:cubicBezTo>
                  <a:pt x="5729" y="14661"/>
                  <a:pt x="5570" y="14284"/>
                  <a:pt x="5809" y="14204"/>
                </a:cubicBezTo>
                <a:cubicBezTo>
                  <a:pt x="6843" y="13766"/>
                  <a:pt x="7918" y="13368"/>
                  <a:pt x="8992" y="12911"/>
                </a:cubicBezTo>
                <a:cubicBezTo>
                  <a:pt x="9211" y="12811"/>
                  <a:pt x="9410" y="12752"/>
                  <a:pt x="9628" y="12652"/>
                </a:cubicBezTo>
                <a:lnTo>
                  <a:pt x="9609" y="12652"/>
                </a:lnTo>
                <a:cubicBezTo>
                  <a:pt x="8057" y="12652"/>
                  <a:pt x="6525" y="12553"/>
                  <a:pt x="4974" y="12493"/>
                </a:cubicBezTo>
                <a:cubicBezTo>
                  <a:pt x="3422" y="12434"/>
                  <a:pt x="1850" y="12434"/>
                  <a:pt x="279" y="12394"/>
                </a:cubicBezTo>
                <a:cubicBezTo>
                  <a:pt x="0" y="12394"/>
                  <a:pt x="0" y="11996"/>
                  <a:pt x="279" y="11976"/>
                </a:cubicBezTo>
                <a:cubicBezTo>
                  <a:pt x="2049" y="11896"/>
                  <a:pt x="3820" y="11857"/>
                  <a:pt x="5550" y="11797"/>
                </a:cubicBezTo>
                <a:cubicBezTo>
                  <a:pt x="6923" y="11757"/>
                  <a:pt x="8256" y="11697"/>
                  <a:pt x="9628" y="11678"/>
                </a:cubicBezTo>
                <a:lnTo>
                  <a:pt x="8952" y="11379"/>
                </a:lnTo>
                <a:cubicBezTo>
                  <a:pt x="7938" y="10902"/>
                  <a:pt x="6903" y="10504"/>
                  <a:pt x="5869" y="10066"/>
                </a:cubicBezTo>
                <a:cubicBezTo>
                  <a:pt x="5650" y="9967"/>
                  <a:pt x="5829" y="9609"/>
                  <a:pt x="6028" y="9688"/>
                </a:cubicBezTo>
                <a:cubicBezTo>
                  <a:pt x="7122" y="10007"/>
                  <a:pt x="8216" y="10385"/>
                  <a:pt x="9330" y="10683"/>
                </a:cubicBezTo>
                <a:cubicBezTo>
                  <a:pt x="9708" y="10782"/>
                  <a:pt x="10086" y="10902"/>
                  <a:pt x="10484" y="11021"/>
                </a:cubicBezTo>
                <a:lnTo>
                  <a:pt x="10285" y="10822"/>
                </a:lnTo>
                <a:cubicBezTo>
                  <a:pt x="9310" y="9867"/>
                  <a:pt x="8415" y="8813"/>
                  <a:pt x="7500" y="7818"/>
                </a:cubicBezTo>
                <a:cubicBezTo>
                  <a:pt x="6545" y="6804"/>
                  <a:pt x="5570" y="5809"/>
                  <a:pt x="4615" y="4775"/>
                </a:cubicBezTo>
                <a:cubicBezTo>
                  <a:pt x="4436" y="4576"/>
                  <a:pt x="4715" y="4317"/>
                  <a:pt x="4914" y="4476"/>
                </a:cubicBezTo>
                <a:cubicBezTo>
                  <a:pt x="6068" y="5551"/>
                  <a:pt x="7221" y="6645"/>
                  <a:pt x="8395" y="7719"/>
                </a:cubicBezTo>
                <a:cubicBezTo>
                  <a:pt x="9330" y="8594"/>
                  <a:pt x="10305" y="9450"/>
                  <a:pt x="11200" y="10365"/>
                </a:cubicBezTo>
                <a:cubicBezTo>
                  <a:pt x="11081" y="9927"/>
                  <a:pt x="10941" y="9509"/>
                  <a:pt x="10822" y="9072"/>
                </a:cubicBezTo>
                <a:cubicBezTo>
                  <a:pt x="10543" y="7997"/>
                  <a:pt x="10205" y="6943"/>
                  <a:pt x="9907" y="5889"/>
                </a:cubicBezTo>
                <a:cubicBezTo>
                  <a:pt x="9827" y="5650"/>
                  <a:pt x="10205" y="5511"/>
                  <a:pt x="10285" y="5730"/>
                </a:cubicBezTo>
                <a:cubicBezTo>
                  <a:pt x="10723" y="6764"/>
                  <a:pt x="11120" y="7838"/>
                  <a:pt x="11578" y="8913"/>
                </a:cubicBezTo>
                <a:cubicBezTo>
                  <a:pt x="11638" y="9092"/>
                  <a:pt x="11697" y="9251"/>
                  <a:pt x="11777" y="9410"/>
                </a:cubicBezTo>
                <a:cubicBezTo>
                  <a:pt x="11817" y="7918"/>
                  <a:pt x="11836" y="6426"/>
                  <a:pt x="11896" y="4914"/>
                </a:cubicBezTo>
                <a:cubicBezTo>
                  <a:pt x="11936" y="3343"/>
                  <a:pt x="12075" y="1771"/>
                  <a:pt x="12135" y="219"/>
                </a:cubicBezTo>
                <a:cubicBezTo>
                  <a:pt x="12135" y="1"/>
                  <a:pt x="12433" y="1"/>
                  <a:pt x="12433" y="219"/>
                </a:cubicBezTo>
                <a:cubicBezTo>
                  <a:pt x="12473" y="1970"/>
                  <a:pt x="12533" y="3720"/>
                  <a:pt x="12533" y="5471"/>
                </a:cubicBezTo>
                <a:cubicBezTo>
                  <a:pt x="12533" y="7003"/>
                  <a:pt x="12573" y="8495"/>
                  <a:pt x="12592" y="10007"/>
                </a:cubicBezTo>
                <a:cubicBezTo>
                  <a:pt x="12732" y="9629"/>
                  <a:pt x="12911" y="9251"/>
                  <a:pt x="13090" y="8853"/>
                </a:cubicBezTo>
                <a:cubicBezTo>
                  <a:pt x="13567" y="7838"/>
                  <a:pt x="13965" y="6804"/>
                  <a:pt x="14403" y="5769"/>
                </a:cubicBezTo>
                <a:cubicBezTo>
                  <a:pt x="14502" y="5551"/>
                  <a:pt x="14860" y="5730"/>
                  <a:pt x="14781" y="5929"/>
                </a:cubicBezTo>
                <a:cubicBezTo>
                  <a:pt x="14462" y="7023"/>
                  <a:pt x="14084" y="8117"/>
                  <a:pt x="13786" y="9231"/>
                </a:cubicBezTo>
                <a:cubicBezTo>
                  <a:pt x="13687" y="9589"/>
                  <a:pt x="13567" y="9927"/>
                  <a:pt x="13468" y="10285"/>
                </a:cubicBezTo>
                <a:cubicBezTo>
                  <a:pt x="13507" y="10225"/>
                  <a:pt x="13567" y="10206"/>
                  <a:pt x="13587" y="10166"/>
                </a:cubicBezTo>
                <a:cubicBezTo>
                  <a:pt x="14582" y="9211"/>
                  <a:pt x="15576" y="8296"/>
                  <a:pt x="16571" y="7341"/>
                </a:cubicBezTo>
                <a:cubicBezTo>
                  <a:pt x="17585" y="6406"/>
                  <a:pt x="18660" y="5511"/>
                  <a:pt x="19694" y="4556"/>
                </a:cubicBezTo>
                <a:cubicBezTo>
                  <a:pt x="19853" y="4437"/>
                  <a:pt x="20052" y="4636"/>
                  <a:pt x="19893" y="4755"/>
                </a:cubicBezTo>
                <a:cubicBezTo>
                  <a:pt x="18779" y="5909"/>
                  <a:pt x="17745" y="7082"/>
                  <a:pt x="16611" y="8196"/>
                </a:cubicBezTo>
                <a:cubicBezTo>
                  <a:pt x="15656" y="9191"/>
                  <a:pt x="14701" y="10166"/>
                  <a:pt x="13726" y="11160"/>
                </a:cubicBezTo>
                <a:cubicBezTo>
                  <a:pt x="14263" y="11001"/>
                  <a:pt x="14761" y="10862"/>
                  <a:pt x="15278" y="10703"/>
                </a:cubicBezTo>
                <a:cubicBezTo>
                  <a:pt x="16372" y="10385"/>
                  <a:pt x="17466" y="10126"/>
                  <a:pt x="18560" y="9828"/>
                </a:cubicBezTo>
                <a:cubicBezTo>
                  <a:pt x="18759" y="9788"/>
                  <a:pt x="18799" y="10046"/>
                  <a:pt x="18640" y="10126"/>
                </a:cubicBezTo>
                <a:cubicBezTo>
                  <a:pt x="17566" y="10524"/>
                  <a:pt x="16551" y="11001"/>
                  <a:pt x="15477" y="11379"/>
                </a:cubicBezTo>
                <a:cubicBezTo>
                  <a:pt x="15218" y="11479"/>
                  <a:pt x="14980" y="11578"/>
                  <a:pt x="14701" y="11658"/>
                </a:cubicBezTo>
                <a:lnTo>
                  <a:pt x="14860" y="11658"/>
                </a:lnTo>
                <a:cubicBezTo>
                  <a:pt x="16392" y="11697"/>
                  <a:pt x="17944" y="11737"/>
                  <a:pt x="19475" y="11777"/>
                </a:cubicBezTo>
                <a:cubicBezTo>
                  <a:pt x="21047" y="11817"/>
                  <a:pt x="22618" y="11936"/>
                  <a:pt x="24170" y="12016"/>
                </a:cubicBezTo>
                <a:cubicBezTo>
                  <a:pt x="24369" y="12155"/>
                  <a:pt x="24369" y="12453"/>
                  <a:pt x="24170" y="12453"/>
                </a:cubicBezTo>
                <a:close/>
                <a:moveTo>
                  <a:pt x="22300" y="10464"/>
                </a:moveTo>
                <a:cubicBezTo>
                  <a:pt x="21763" y="10703"/>
                  <a:pt x="21146" y="10802"/>
                  <a:pt x="20549" y="10763"/>
                </a:cubicBezTo>
                <a:cubicBezTo>
                  <a:pt x="20410" y="10763"/>
                  <a:pt x="20311" y="10663"/>
                  <a:pt x="20311" y="10524"/>
                </a:cubicBezTo>
                <a:cubicBezTo>
                  <a:pt x="20311" y="10424"/>
                  <a:pt x="20410" y="10305"/>
                  <a:pt x="20549" y="10305"/>
                </a:cubicBezTo>
                <a:cubicBezTo>
                  <a:pt x="21087" y="10365"/>
                  <a:pt x="21644" y="10265"/>
                  <a:pt x="22161" y="10086"/>
                </a:cubicBezTo>
                <a:cubicBezTo>
                  <a:pt x="22260" y="10066"/>
                  <a:pt x="22360" y="10106"/>
                  <a:pt x="22380" y="10186"/>
                </a:cubicBezTo>
                <a:cubicBezTo>
                  <a:pt x="22400" y="10305"/>
                  <a:pt x="22380" y="10424"/>
                  <a:pt x="22300" y="10464"/>
                </a:cubicBezTo>
                <a:close/>
                <a:moveTo>
                  <a:pt x="20291" y="7520"/>
                </a:moveTo>
                <a:cubicBezTo>
                  <a:pt x="19993" y="7739"/>
                  <a:pt x="19674" y="7938"/>
                  <a:pt x="19376" y="8176"/>
                </a:cubicBezTo>
                <a:cubicBezTo>
                  <a:pt x="19276" y="8236"/>
                  <a:pt x="19137" y="8196"/>
                  <a:pt x="19058" y="8097"/>
                </a:cubicBezTo>
                <a:cubicBezTo>
                  <a:pt x="18978" y="7997"/>
                  <a:pt x="19018" y="7838"/>
                  <a:pt x="19137" y="7779"/>
                </a:cubicBezTo>
                <a:cubicBezTo>
                  <a:pt x="19416" y="7540"/>
                  <a:pt x="19754" y="7341"/>
                  <a:pt x="20052" y="7122"/>
                </a:cubicBezTo>
                <a:cubicBezTo>
                  <a:pt x="20152" y="7043"/>
                  <a:pt x="20291" y="7102"/>
                  <a:pt x="20351" y="7202"/>
                </a:cubicBezTo>
                <a:cubicBezTo>
                  <a:pt x="20450" y="7321"/>
                  <a:pt x="20390" y="7440"/>
                  <a:pt x="20291" y="7520"/>
                </a:cubicBezTo>
                <a:close/>
                <a:moveTo>
                  <a:pt x="16571" y="6187"/>
                </a:moveTo>
                <a:cubicBezTo>
                  <a:pt x="16531" y="6227"/>
                  <a:pt x="16471" y="6247"/>
                  <a:pt x="16412" y="6227"/>
                </a:cubicBezTo>
                <a:cubicBezTo>
                  <a:pt x="16372" y="6207"/>
                  <a:pt x="16332" y="6128"/>
                  <a:pt x="16372" y="6088"/>
                </a:cubicBezTo>
                <a:cubicBezTo>
                  <a:pt x="16611" y="5690"/>
                  <a:pt x="16909" y="5312"/>
                  <a:pt x="17247" y="4954"/>
                </a:cubicBezTo>
                <a:cubicBezTo>
                  <a:pt x="17307" y="4894"/>
                  <a:pt x="17406" y="4914"/>
                  <a:pt x="17486" y="4954"/>
                </a:cubicBezTo>
                <a:cubicBezTo>
                  <a:pt x="17566" y="5014"/>
                  <a:pt x="17566" y="5133"/>
                  <a:pt x="17486" y="5212"/>
                </a:cubicBezTo>
                <a:cubicBezTo>
                  <a:pt x="17148" y="5491"/>
                  <a:pt x="16830" y="5809"/>
                  <a:pt x="16571" y="6187"/>
                </a:cubicBezTo>
                <a:close/>
                <a:moveTo>
                  <a:pt x="16094" y="3303"/>
                </a:moveTo>
                <a:cubicBezTo>
                  <a:pt x="16034" y="3362"/>
                  <a:pt x="15974" y="3402"/>
                  <a:pt x="15895" y="3343"/>
                </a:cubicBezTo>
                <a:cubicBezTo>
                  <a:pt x="15815" y="3323"/>
                  <a:pt x="15795" y="3223"/>
                  <a:pt x="15835" y="3144"/>
                </a:cubicBezTo>
                <a:cubicBezTo>
                  <a:pt x="15934" y="2965"/>
                  <a:pt x="16074" y="2766"/>
                  <a:pt x="16173" y="2607"/>
                </a:cubicBezTo>
                <a:cubicBezTo>
                  <a:pt x="16213" y="2527"/>
                  <a:pt x="16292" y="2527"/>
                  <a:pt x="16332" y="2547"/>
                </a:cubicBezTo>
                <a:cubicBezTo>
                  <a:pt x="16412" y="2567"/>
                  <a:pt x="16412" y="2666"/>
                  <a:pt x="16392" y="2726"/>
                </a:cubicBezTo>
                <a:cubicBezTo>
                  <a:pt x="16292" y="2925"/>
                  <a:pt x="16193" y="3124"/>
                  <a:pt x="16094" y="3303"/>
                </a:cubicBezTo>
                <a:close/>
                <a:moveTo>
                  <a:pt x="14244" y="2845"/>
                </a:moveTo>
                <a:cubicBezTo>
                  <a:pt x="14204" y="3044"/>
                  <a:pt x="13885" y="2965"/>
                  <a:pt x="13925" y="2766"/>
                </a:cubicBezTo>
                <a:cubicBezTo>
                  <a:pt x="14084" y="2268"/>
                  <a:pt x="14204" y="1811"/>
                  <a:pt x="14343" y="1313"/>
                </a:cubicBezTo>
                <a:cubicBezTo>
                  <a:pt x="14403" y="1154"/>
                  <a:pt x="14602" y="1234"/>
                  <a:pt x="14582" y="1353"/>
                </a:cubicBezTo>
                <a:cubicBezTo>
                  <a:pt x="14482" y="1851"/>
                  <a:pt x="14383" y="2348"/>
                  <a:pt x="14244" y="2845"/>
                </a:cubicBezTo>
                <a:close/>
                <a:moveTo>
                  <a:pt x="10842" y="2945"/>
                </a:moveTo>
                <a:cubicBezTo>
                  <a:pt x="10762" y="2965"/>
                  <a:pt x="10643" y="2925"/>
                  <a:pt x="10623" y="2825"/>
                </a:cubicBezTo>
                <a:cubicBezTo>
                  <a:pt x="10504" y="2169"/>
                  <a:pt x="10404" y="1532"/>
                  <a:pt x="10265" y="856"/>
                </a:cubicBezTo>
                <a:cubicBezTo>
                  <a:pt x="10245" y="657"/>
                  <a:pt x="10524" y="577"/>
                  <a:pt x="10563" y="776"/>
                </a:cubicBezTo>
                <a:cubicBezTo>
                  <a:pt x="10703" y="1433"/>
                  <a:pt x="10842" y="2069"/>
                  <a:pt x="10961" y="2726"/>
                </a:cubicBezTo>
                <a:cubicBezTo>
                  <a:pt x="11001" y="2825"/>
                  <a:pt x="10941" y="2925"/>
                  <a:pt x="10842" y="2945"/>
                </a:cubicBezTo>
                <a:close/>
                <a:moveTo>
                  <a:pt x="9211" y="3343"/>
                </a:moveTo>
                <a:cubicBezTo>
                  <a:pt x="9131" y="3362"/>
                  <a:pt x="9012" y="3323"/>
                  <a:pt x="9012" y="3223"/>
                </a:cubicBezTo>
                <a:cubicBezTo>
                  <a:pt x="8952" y="3024"/>
                  <a:pt x="8932" y="2805"/>
                  <a:pt x="8872" y="2607"/>
                </a:cubicBezTo>
                <a:cubicBezTo>
                  <a:pt x="8853" y="2507"/>
                  <a:pt x="8912" y="2427"/>
                  <a:pt x="9012" y="2408"/>
                </a:cubicBezTo>
                <a:cubicBezTo>
                  <a:pt x="9071" y="2368"/>
                  <a:pt x="9171" y="2427"/>
                  <a:pt x="9211" y="2487"/>
                </a:cubicBezTo>
                <a:cubicBezTo>
                  <a:pt x="9250" y="2706"/>
                  <a:pt x="9270" y="2925"/>
                  <a:pt x="9330" y="3124"/>
                </a:cubicBezTo>
                <a:cubicBezTo>
                  <a:pt x="9350" y="3223"/>
                  <a:pt x="9310" y="3303"/>
                  <a:pt x="9211" y="3343"/>
                </a:cubicBezTo>
                <a:close/>
                <a:moveTo>
                  <a:pt x="7560" y="4695"/>
                </a:moveTo>
                <a:cubicBezTo>
                  <a:pt x="7480" y="4735"/>
                  <a:pt x="7400" y="4715"/>
                  <a:pt x="7341" y="4636"/>
                </a:cubicBezTo>
                <a:cubicBezTo>
                  <a:pt x="7082" y="4258"/>
                  <a:pt x="6843" y="3900"/>
                  <a:pt x="6625" y="3522"/>
                </a:cubicBezTo>
                <a:cubicBezTo>
                  <a:pt x="6565" y="3442"/>
                  <a:pt x="6585" y="3343"/>
                  <a:pt x="6664" y="3323"/>
                </a:cubicBezTo>
                <a:cubicBezTo>
                  <a:pt x="6744" y="3263"/>
                  <a:pt x="6843" y="3303"/>
                  <a:pt x="6863" y="3362"/>
                </a:cubicBezTo>
                <a:cubicBezTo>
                  <a:pt x="7122" y="3740"/>
                  <a:pt x="7361" y="4118"/>
                  <a:pt x="7619" y="4457"/>
                </a:cubicBezTo>
                <a:cubicBezTo>
                  <a:pt x="7659" y="4516"/>
                  <a:pt x="7639" y="4636"/>
                  <a:pt x="7560" y="4695"/>
                </a:cubicBezTo>
                <a:close/>
                <a:moveTo>
                  <a:pt x="5451" y="7619"/>
                </a:moveTo>
                <a:lnTo>
                  <a:pt x="3442" y="6287"/>
                </a:lnTo>
                <a:cubicBezTo>
                  <a:pt x="3342" y="6207"/>
                  <a:pt x="3442" y="6028"/>
                  <a:pt x="3541" y="6108"/>
                </a:cubicBezTo>
                <a:cubicBezTo>
                  <a:pt x="4237" y="6525"/>
                  <a:pt x="4914" y="6923"/>
                  <a:pt x="5610" y="7341"/>
                </a:cubicBezTo>
                <a:cubicBezTo>
                  <a:pt x="5789" y="7440"/>
                  <a:pt x="5630" y="7719"/>
                  <a:pt x="5451" y="7619"/>
                </a:cubicBezTo>
                <a:close/>
                <a:moveTo>
                  <a:pt x="3482" y="8535"/>
                </a:moveTo>
                <a:cubicBezTo>
                  <a:pt x="3501" y="8574"/>
                  <a:pt x="3501" y="8614"/>
                  <a:pt x="3501" y="8634"/>
                </a:cubicBezTo>
                <a:cubicBezTo>
                  <a:pt x="3501" y="8674"/>
                  <a:pt x="3482" y="8694"/>
                  <a:pt x="3462" y="8714"/>
                </a:cubicBezTo>
                <a:cubicBezTo>
                  <a:pt x="3442" y="8733"/>
                  <a:pt x="3382" y="8733"/>
                  <a:pt x="3362" y="8733"/>
                </a:cubicBezTo>
                <a:cubicBezTo>
                  <a:pt x="3283" y="8714"/>
                  <a:pt x="3183" y="8694"/>
                  <a:pt x="3104" y="8694"/>
                </a:cubicBezTo>
                <a:cubicBezTo>
                  <a:pt x="3084" y="8694"/>
                  <a:pt x="3064" y="8674"/>
                  <a:pt x="3044" y="8634"/>
                </a:cubicBezTo>
                <a:cubicBezTo>
                  <a:pt x="3004" y="8614"/>
                  <a:pt x="3004" y="8574"/>
                  <a:pt x="3004" y="8535"/>
                </a:cubicBezTo>
                <a:cubicBezTo>
                  <a:pt x="3004" y="8515"/>
                  <a:pt x="3044" y="8495"/>
                  <a:pt x="3064" y="8475"/>
                </a:cubicBezTo>
                <a:cubicBezTo>
                  <a:pt x="3084" y="8435"/>
                  <a:pt x="3143" y="8435"/>
                  <a:pt x="3163" y="8435"/>
                </a:cubicBezTo>
                <a:cubicBezTo>
                  <a:pt x="3243" y="8475"/>
                  <a:pt x="3342" y="8495"/>
                  <a:pt x="3402" y="8495"/>
                </a:cubicBezTo>
                <a:cubicBezTo>
                  <a:pt x="3442" y="8495"/>
                  <a:pt x="3462" y="8515"/>
                  <a:pt x="3482" y="8535"/>
                </a:cubicBezTo>
                <a:close/>
                <a:moveTo>
                  <a:pt x="3362" y="10285"/>
                </a:moveTo>
                <a:cubicBezTo>
                  <a:pt x="3362" y="10385"/>
                  <a:pt x="3283" y="10424"/>
                  <a:pt x="3203" y="10424"/>
                </a:cubicBezTo>
                <a:cubicBezTo>
                  <a:pt x="2666" y="10464"/>
                  <a:pt x="2109" y="10404"/>
                  <a:pt x="1592" y="10225"/>
                </a:cubicBezTo>
                <a:cubicBezTo>
                  <a:pt x="1433" y="10186"/>
                  <a:pt x="1492" y="9887"/>
                  <a:pt x="1671" y="9967"/>
                </a:cubicBezTo>
                <a:cubicBezTo>
                  <a:pt x="2169" y="10106"/>
                  <a:pt x="2686" y="10166"/>
                  <a:pt x="3203" y="10126"/>
                </a:cubicBezTo>
                <a:cubicBezTo>
                  <a:pt x="3283" y="10106"/>
                  <a:pt x="3362" y="10206"/>
                  <a:pt x="3362" y="10285"/>
                </a:cubicBezTo>
                <a:close/>
                <a:moveTo>
                  <a:pt x="2189" y="13886"/>
                </a:moveTo>
                <a:cubicBezTo>
                  <a:pt x="2348" y="13906"/>
                  <a:pt x="2487" y="13906"/>
                  <a:pt x="2646" y="13886"/>
                </a:cubicBezTo>
                <a:lnTo>
                  <a:pt x="2686" y="13886"/>
                </a:lnTo>
                <a:lnTo>
                  <a:pt x="2706" y="13886"/>
                </a:lnTo>
                <a:cubicBezTo>
                  <a:pt x="2765" y="13886"/>
                  <a:pt x="2785" y="13866"/>
                  <a:pt x="2845" y="13866"/>
                </a:cubicBezTo>
                <a:cubicBezTo>
                  <a:pt x="2905" y="13846"/>
                  <a:pt x="2984" y="13846"/>
                  <a:pt x="3064" y="13806"/>
                </a:cubicBezTo>
                <a:cubicBezTo>
                  <a:pt x="3163" y="13786"/>
                  <a:pt x="3263" y="13846"/>
                  <a:pt x="3283" y="13945"/>
                </a:cubicBezTo>
                <a:cubicBezTo>
                  <a:pt x="3303" y="14045"/>
                  <a:pt x="3243" y="14144"/>
                  <a:pt x="3163" y="14164"/>
                </a:cubicBezTo>
                <a:cubicBezTo>
                  <a:pt x="2845" y="14264"/>
                  <a:pt x="2507" y="14284"/>
                  <a:pt x="2189" y="14264"/>
                </a:cubicBezTo>
                <a:cubicBezTo>
                  <a:pt x="2089" y="14264"/>
                  <a:pt x="2010" y="14184"/>
                  <a:pt x="1990" y="14065"/>
                </a:cubicBezTo>
                <a:cubicBezTo>
                  <a:pt x="1990" y="13985"/>
                  <a:pt x="2089" y="13886"/>
                  <a:pt x="2189" y="13886"/>
                </a:cubicBezTo>
                <a:close/>
                <a:moveTo>
                  <a:pt x="3501" y="15338"/>
                </a:moveTo>
                <a:cubicBezTo>
                  <a:pt x="3641" y="15278"/>
                  <a:pt x="3760" y="15199"/>
                  <a:pt x="3879" y="15159"/>
                </a:cubicBezTo>
                <a:cubicBezTo>
                  <a:pt x="3899" y="15139"/>
                  <a:pt x="3959" y="15139"/>
                  <a:pt x="3979" y="15139"/>
                </a:cubicBezTo>
                <a:lnTo>
                  <a:pt x="4039" y="15139"/>
                </a:lnTo>
                <a:cubicBezTo>
                  <a:pt x="4078" y="15159"/>
                  <a:pt x="4138" y="15179"/>
                  <a:pt x="4158" y="15218"/>
                </a:cubicBezTo>
                <a:cubicBezTo>
                  <a:pt x="4178" y="15278"/>
                  <a:pt x="4178" y="15358"/>
                  <a:pt x="4178" y="15398"/>
                </a:cubicBezTo>
                <a:cubicBezTo>
                  <a:pt x="4158" y="15457"/>
                  <a:pt x="4138" y="15497"/>
                  <a:pt x="4078" y="15517"/>
                </a:cubicBezTo>
                <a:cubicBezTo>
                  <a:pt x="3959" y="15596"/>
                  <a:pt x="3840" y="15656"/>
                  <a:pt x="3700" y="15716"/>
                </a:cubicBezTo>
                <a:cubicBezTo>
                  <a:pt x="3661" y="15756"/>
                  <a:pt x="3601" y="15756"/>
                  <a:pt x="3541" y="15756"/>
                </a:cubicBezTo>
                <a:cubicBezTo>
                  <a:pt x="3482" y="15716"/>
                  <a:pt x="3442" y="15696"/>
                  <a:pt x="3402" y="15656"/>
                </a:cubicBezTo>
                <a:cubicBezTo>
                  <a:pt x="3382" y="15596"/>
                  <a:pt x="3382" y="15537"/>
                  <a:pt x="3382" y="15477"/>
                </a:cubicBezTo>
                <a:cubicBezTo>
                  <a:pt x="3402" y="15437"/>
                  <a:pt x="3462" y="15358"/>
                  <a:pt x="3501" y="15338"/>
                </a:cubicBezTo>
                <a:close/>
                <a:moveTo>
                  <a:pt x="4874" y="16253"/>
                </a:moveTo>
                <a:cubicBezTo>
                  <a:pt x="4954" y="16193"/>
                  <a:pt x="5073" y="16233"/>
                  <a:pt x="5133" y="16332"/>
                </a:cubicBezTo>
                <a:cubicBezTo>
                  <a:pt x="5172" y="16392"/>
                  <a:pt x="5153" y="16531"/>
                  <a:pt x="5053" y="16571"/>
                </a:cubicBezTo>
                <a:cubicBezTo>
                  <a:pt x="4635" y="16790"/>
                  <a:pt x="4237" y="17069"/>
                  <a:pt x="3879" y="17367"/>
                </a:cubicBezTo>
                <a:cubicBezTo>
                  <a:pt x="3800" y="17427"/>
                  <a:pt x="3700" y="17446"/>
                  <a:pt x="3641" y="17367"/>
                </a:cubicBezTo>
                <a:cubicBezTo>
                  <a:pt x="3561" y="17287"/>
                  <a:pt x="3561" y="17188"/>
                  <a:pt x="3641" y="17128"/>
                </a:cubicBezTo>
                <a:cubicBezTo>
                  <a:pt x="4039" y="16770"/>
                  <a:pt x="4436" y="16472"/>
                  <a:pt x="4874" y="16253"/>
                </a:cubicBezTo>
                <a:close/>
                <a:moveTo>
                  <a:pt x="7520" y="20112"/>
                </a:moveTo>
                <a:cubicBezTo>
                  <a:pt x="7619" y="19913"/>
                  <a:pt x="7938" y="20072"/>
                  <a:pt x="7818" y="20271"/>
                </a:cubicBezTo>
                <a:cubicBezTo>
                  <a:pt x="7560" y="20709"/>
                  <a:pt x="7321" y="21127"/>
                  <a:pt x="7042" y="21564"/>
                </a:cubicBezTo>
                <a:cubicBezTo>
                  <a:pt x="6943" y="21743"/>
                  <a:pt x="6684" y="21604"/>
                  <a:pt x="6764" y="21425"/>
                </a:cubicBezTo>
                <a:cubicBezTo>
                  <a:pt x="7022" y="20967"/>
                  <a:pt x="7261" y="20550"/>
                  <a:pt x="7520" y="20112"/>
                </a:cubicBezTo>
                <a:close/>
                <a:moveTo>
                  <a:pt x="9628" y="20072"/>
                </a:moveTo>
                <a:cubicBezTo>
                  <a:pt x="9648" y="20033"/>
                  <a:pt x="9708" y="19973"/>
                  <a:pt x="9768" y="20013"/>
                </a:cubicBezTo>
                <a:cubicBezTo>
                  <a:pt x="9827" y="20033"/>
                  <a:pt x="9867" y="20072"/>
                  <a:pt x="9847" y="20152"/>
                </a:cubicBezTo>
                <a:cubicBezTo>
                  <a:pt x="9827" y="20331"/>
                  <a:pt x="9768" y="20470"/>
                  <a:pt x="9748" y="20649"/>
                </a:cubicBezTo>
                <a:cubicBezTo>
                  <a:pt x="9728" y="20729"/>
                  <a:pt x="9648" y="20749"/>
                  <a:pt x="9569" y="20749"/>
                </a:cubicBezTo>
                <a:cubicBezTo>
                  <a:pt x="9509" y="20729"/>
                  <a:pt x="9449" y="20649"/>
                  <a:pt x="9469" y="20570"/>
                </a:cubicBezTo>
                <a:cubicBezTo>
                  <a:pt x="9529" y="20410"/>
                  <a:pt x="9569" y="20231"/>
                  <a:pt x="9628" y="20072"/>
                </a:cubicBezTo>
                <a:close/>
                <a:moveTo>
                  <a:pt x="10026" y="22062"/>
                </a:moveTo>
                <a:cubicBezTo>
                  <a:pt x="10046" y="21942"/>
                  <a:pt x="10205" y="21902"/>
                  <a:pt x="10305" y="21922"/>
                </a:cubicBezTo>
                <a:cubicBezTo>
                  <a:pt x="10424" y="21942"/>
                  <a:pt x="10464" y="22101"/>
                  <a:pt x="10444" y="22201"/>
                </a:cubicBezTo>
                <a:cubicBezTo>
                  <a:pt x="10404" y="22499"/>
                  <a:pt x="10325" y="22818"/>
                  <a:pt x="10265" y="23116"/>
                </a:cubicBezTo>
                <a:cubicBezTo>
                  <a:pt x="10245" y="23235"/>
                  <a:pt x="10106" y="23315"/>
                  <a:pt x="9967" y="23295"/>
                </a:cubicBezTo>
                <a:cubicBezTo>
                  <a:pt x="9847" y="23255"/>
                  <a:pt x="9768" y="23116"/>
                  <a:pt x="9807" y="22997"/>
                </a:cubicBezTo>
                <a:cubicBezTo>
                  <a:pt x="9907" y="22698"/>
                  <a:pt x="9967" y="22400"/>
                  <a:pt x="10026" y="22062"/>
                </a:cubicBezTo>
                <a:close/>
                <a:moveTo>
                  <a:pt x="13806" y="21127"/>
                </a:moveTo>
                <a:cubicBezTo>
                  <a:pt x="13905" y="21107"/>
                  <a:pt x="14005" y="21166"/>
                  <a:pt x="14045" y="21246"/>
                </a:cubicBezTo>
                <a:cubicBezTo>
                  <a:pt x="14144" y="21544"/>
                  <a:pt x="14244" y="21863"/>
                  <a:pt x="14343" y="22161"/>
                </a:cubicBezTo>
                <a:cubicBezTo>
                  <a:pt x="14383" y="22261"/>
                  <a:pt x="14303" y="22380"/>
                  <a:pt x="14204" y="22420"/>
                </a:cubicBezTo>
                <a:cubicBezTo>
                  <a:pt x="14104" y="22440"/>
                  <a:pt x="13985" y="22360"/>
                  <a:pt x="13945" y="22261"/>
                </a:cubicBezTo>
                <a:cubicBezTo>
                  <a:pt x="13846" y="21962"/>
                  <a:pt x="13786" y="21644"/>
                  <a:pt x="13687" y="21345"/>
                </a:cubicBezTo>
                <a:cubicBezTo>
                  <a:pt x="13647" y="21246"/>
                  <a:pt x="13706" y="21147"/>
                  <a:pt x="13806" y="21127"/>
                </a:cubicBezTo>
                <a:close/>
                <a:moveTo>
                  <a:pt x="15218" y="20430"/>
                </a:moveTo>
                <a:cubicBezTo>
                  <a:pt x="15278" y="20391"/>
                  <a:pt x="15338" y="20371"/>
                  <a:pt x="15417" y="20391"/>
                </a:cubicBezTo>
                <a:cubicBezTo>
                  <a:pt x="15477" y="20430"/>
                  <a:pt x="15537" y="20450"/>
                  <a:pt x="15576" y="20530"/>
                </a:cubicBezTo>
                <a:cubicBezTo>
                  <a:pt x="15636" y="20689"/>
                  <a:pt x="15735" y="20848"/>
                  <a:pt x="15815" y="21027"/>
                </a:cubicBezTo>
                <a:cubicBezTo>
                  <a:pt x="15835" y="21107"/>
                  <a:pt x="15875" y="21147"/>
                  <a:pt x="15835" y="21226"/>
                </a:cubicBezTo>
                <a:cubicBezTo>
                  <a:pt x="15815" y="21306"/>
                  <a:pt x="15795" y="21345"/>
                  <a:pt x="15716" y="21365"/>
                </a:cubicBezTo>
                <a:cubicBezTo>
                  <a:pt x="15636" y="21405"/>
                  <a:pt x="15596" y="21425"/>
                  <a:pt x="15517" y="21405"/>
                </a:cubicBezTo>
                <a:cubicBezTo>
                  <a:pt x="15477" y="21365"/>
                  <a:pt x="15397" y="21345"/>
                  <a:pt x="15377" y="21266"/>
                </a:cubicBezTo>
                <a:cubicBezTo>
                  <a:pt x="15298" y="21107"/>
                  <a:pt x="15198" y="20948"/>
                  <a:pt x="15119" y="20769"/>
                </a:cubicBezTo>
                <a:cubicBezTo>
                  <a:pt x="15099" y="20709"/>
                  <a:pt x="15079" y="20649"/>
                  <a:pt x="15099" y="20570"/>
                </a:cubicBezTo>
                <a:cubicBezTo>
                  <a:pt x="15119" y="20530"/>
                  <a:pt x="15178" y="20470"/>
                  <a:pt x="15218" y="20430"/>
                </a:cubicBezTo>
                <a:close/>
                <a:moveTo>
                  <a:pt x="16790" y="19615"/>
                </a:moveTo>
                <a:cubicBezTo>
                  <a:pt x="17088" y="20013"/>
                  <a:pt x="17406" y="20410"/>
                  <a:pt x="17705" y="20808"/>
                </a:cubicBezTo>
                <a:cubicBezTo>
                  <a:pt x="17784" y="20908"/>
                  <a:pt x="17784" y="21007"/>
                  <a:pt x="17685" y="21107"/>
                </a:cubicBezTo>
                <a:cubicBezTo>
                  <a:pt x="17585" y="21166"/>
                  <a:pt x="17466" y="21127"/>
                  <a:pt x="17406" y="21047"/>
                </a:cubicBezTo>
                <a:cubicBezTo>
                  <a:pt x="17108" y="20649"/>
                  <a:pt x="16790" y="20251"/>
                  <a:pt x="16491" y="19834"/>
                </a:cubicBezTo>
                <a:cubicBezTo>
                  <a:pt x="16452" y="19754"/>
                  <a:pt x="16471" y="19635"/>
                  <a:pt x="16531" y="19575"/>
                </a:cubicBezTo>
                <a:cubicBezTo>
                  <a:pt x="16591" y="19535"/>
                  <a:pt x="16710" y="19535"/>
                  <a:pt x="16790" y="19615"/>
                </a:cubicBezTo>
                <a:close/>
                <a:moveTo>
                  <a:pt x="18998" y="16332"/>
                </a:moveTo>
                <a:cubicBezTo>
                  <a:pt x="19058" y="16253"/>
                  <a:pt x="19157" y="16233"/>
                  <a:pt x="19237" y="16273"/>
                </a:cubicBezTo>
                <a:cubicBezTo>
                  <a:pt x="19694" y="16631"/>
                  <a:pt x="20152" y="16949"/>
                  <a:pt x="20629" y="17287"/>
                </a:cubicBezTo>
                <a:cubicBezTo>
                  <a:pt x="20689" y="17347"/>
                  <a:pt x="20748" y="17446"/>
                  <a:pt x="20689" y="17546"/>
                </a:cubicBezTo>
                <a:cubicBezTo>
                  <a:pt x="20649" y="17626"/>
                  <a:pt x="20530" y="17665"/>
                  <a:pt x="20450" y="17626"/>
                </a:cubicBezTo>
                <a:cubicBezTo>
                  <a:pt x="19973" y="17267"/>
                  <a:pt x="19535" y="16929"/>
                  <a:pt x="19058" y="16591"/>
                </a:cubicBezTo>
                <a:cubicBezTo>
                  <a:pt x="18978" y="16492"/>
                  <a:pt x="18958" y="16392"/>
                  <a:pt x="18998" y="16332"/>
                </a:cubicBezTo>
                <a:close/>
                <a:moveTo>
                  <a:pt x="20888" y="15656"/>
                </a:moveTo>
                <a:cubicBezTo>
                  <a:pt x="20908" y="15636"/>
                  <a:pt x="20967" y="15636"/>
                  <a:pt x="21007" y="15636"/>
                </a:cubicBezTo>
                <a:cubicBezTo>
                  <a:pt x="21126" y="15676"/>
                  <a:pt x="21226" y="15696"/>
                  <a:pt x="21305" y="15756"/>
                </a:cubicBezTo>
                <a:cubicBezTo>
                  <a:pt x="21345" y="15756"/>
                  <a:pt x="21365" y="15775"/>
                  <a:pt x="21385" y="15795"/>
                </a:cubicBezTo>
                <a:lnTo>
                  <a:pt x="21405" y="15835"/>
                </a:lnTo>
                <a:cubicBezTo>
                  <a:pt x="21445" y="15855"/>
                  <a:pt x="21445" y="15895"/>
                  <a:pt x="21445" y="15955"/>
                </a:cubicBezTo>
                <a:cubicBezTo>
                  <a:pt x="21445" y="15974"/>
                  <a:pt x="21385" y="16034"/>
                  <a:pt x="21365" y="16054"/>
                </a:cubicBezTo>
                <a:cubicBezTo>
                  <a:pt x="21345" y="16074"/>
                  <a:pt x="21286" y="16074"/>
                  <a:pt x="21246" y="16074"/>
                </a:cubicBezTo>
                <a:cubicBezTo>
                  <a:pt x="21146" y="16034"/>
                  <a:pt x="21047" y="15994"/>
                  <a:pt x="20947" y="15955"/>
                </a:cubicBezTo>
                <a:cubicBezTo>
                  <a:pt x="20908" y="15955"/>
                  <a:pt x="20888" y="15915"/>
                  <a:pt x="20868" y="15895"/>
                </a:cubicBezTo>
                <a:lnTo>
                  <a:pt x="20848" y="15875"/>
                </a:lnTo>
                <a:cubicBezTo>
                  <a:pt x="20808" y="15855"/>
                  <a:pt x="20808" y="15795"/>
                  <a:pt x="20808" y="15756"/>
                </a:cubicBezTo>
                <a:cubicBezTo>
                  <a:pt x="20848" y="15696"/>
                  <a:pt x="20868" y="15656"/>
                  <a:pt x="20888" y="15656"/>
                </a:cubicBezTo>
                <a:close/>
                <a:moveTo>
                  <a:pt x="19973" y="13846"/>
                </a:moveTo>
                <a:cubicBezTo>
                  <a:pt x="20569" y="13866"/>
                  <a:pt x="21146" y="13886"/>
                  <a:pt x="21743" y="13925"/>
                </a:cubicBezTo>
                <a:cubicBezTo>
                  <a:pt x="21942" y="13925"/>
                  <a:pt x="21942" y="14284"/>
                  <a:pt x="21743" y="14264"/>
                </a:cubicBezTo>
                <a:cubicBezTo>
                  <a:pt x="21146" y="14204"/>
                  <a:pt x="20569" y="14184"/>
                  <a:pt x="19973" y="14144"/>
                </a:cubicBezTo>
                <a:cubicBezTo>
                  <a:pt x="19794" y="14105"/>
                  <a:pt x="19794" y="13806"/>
                  <a:pt x="19973" y="138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40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0753FF73-8953-AD32-2D42-D08B4EA67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>
            <a:extLst>
              <a:ext uri="{FF2B5EF4-FFF2-40B4-BE49-F238E27FC236}">
                <a16:creationId xmlns:a16="http://schemas.microsoft.com/office/drawing/2014/main" id="{9C963BBA-081B-221A-A8DE-80FD45954C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MENTAH</a:t>
            </a:r>
            <a:endParaRPr sz="3200" dirty="0"/>
          </a:p>
        </p:txBody>
      </p:sp>
      <p:sp>
        <p:nvSpPr>
          <p:cNvPr id="309" name="Google Shape;309;p31">
            <a:extLst>
              <a:ext uri="{FF2B5EF4-FFF2-40B4-BE49-F238E27FC236}">
                <a16:creationId xmlns:a16="http://schemas.microsoft.com/office/drawing/2014/main" id="{0BF89F02-3E43-6AE3-344C-A9956340FE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0721" y="3649022"/>
            <a:ext cx="8402557" cy="1494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600" dirty="0"/>
              <a:t>Data </a:t>
            </a:r>
            <a:r>
              <a:rPr lang="en-US" sz="1600" dirty="0" err="1"/>
              <a:t>berisikan</a:t>
            </a:r>
            <a:r>
              <a:rPr lang="en-US" sz="1600" dirty="0"/>
              <a:t> :  Contract Terms Contract Value, 1st </a:t>
            </a:r>
            <a:r>
              <a:rPr lang="en-US" sz="1600" dirty="0" err="1"/>
              <a:t>DueDate</a:t>
            </a:r>
            <a:r>
              <a:rPr lang="en-US" sz="1600" dirty="0"/>
              <a:t> Monthly Installments , </a:t>
            </a:r>
            <a:r>
              <a:rPr lang="en-US" sz="1600" dirty="0" err="1"/>
              <a:t>LastPayment</a:t>
            </a:r>
            <a:r>
              <a:rPr lang="en-US" sz="1600" dirty="0"/>
              <a:t> Installments	 ,</a:t>
            </a:r>
            <a:r>
              <a:rPr lang="en-US" sz="1600" dirty="0" err="1"/>
              <a:t>LastPayment</a:t>
            </a:r>
            <a:r>
              <a:rPr lang="en-US" sz="1600" dirty="0"/>
              <a:t> </a:t>
            </a:r>
            <a:r>
              <a:rPr lang="en-US" sz="1600" dirty="0" err="1"/>
              <a:t>DueDate</a:t>
            </a:r>
            <a:r>
              <a:rPr lang="en-US" sz="1600" dirty="0"/>
              <a:t>, </a:t>
            </a:r>
            <a:r>
              <a:rPr lang="en-US" sz="1600" dirty="0" err="1"/>
              <a:t>LastPayment</a:t>
            </a:r>
            <a:r>
              <a:rPr lang="en-US" sz="1600" dirty="0"/>
              <a:t> </a:t>
            </a:r>
            <a:r>
              <a:rPr lang="en-US" sz="1600" dirty="0" err="1"/>
              <a:t>TrxDate</a:t>
            </a:r>
            <a:r>
              <a:rPr lang="en-US" sz="1600" dirty="0"/>
              <a:t>, </a:t>
            </a:r>
            <a:r>
              <a:rPr lang="en-US" sz="1600" dirty="0" err="1"/>
              <a:t>LastPayment</a:t>
            </a:r>
            <a:r>
              <a:rPr lang="en-US" sz="1600" dirty="0"/>
              <a:t> Value, Vehicles Category, DP , </a:t>
            </a:r>
            <a:r>
              <a:rPr lang="en-US" sz="1600" dirty="0" err="1"/>
              <a:t>Biaya</a:t>
            </a:r>
            <a:r>
              <a:rPr lang="en-US" sz="1600" dirty="0"/>
              <a:t> Adm </a:t>
            </a:r>
            <a:r>
              <a:rPr lang="en-US" sz="1600" dirty="0" err="1"/>
              <a:t>Lainnya</a:t>
            </a:r>
            <a:r>
              <a:rPr lang="en-US" sz="1600" dirty="0"/>
              <a:t>, </a:t>
            </a:r>
            <a:r>
              <a:rPr lang="en-US" sz="1600" dirty="0" err="1"/>
              <a:t>KetBidUs</a:t>
            </a:r>
            <a:r>
              <a:rPr lang="en-US" sz="1600" dirty="0"/>
              <a:t>	,Tujuan.</a:t>
            </a:r>
          </a:p>
          <a:p>
            <a:pPr marL="0" lvl="0" indent="0" algn="just">
              <a:buNone/>
            </a:pPr>
            <a:endParaRPr lang="en-US" sz="1600" dirty="0"/>
          </a:p>
          <a:p>
            <a:pPr marL="0" lvl="0" indent="0" algn="just">
              <a:buNone/>
            </a:pPr>
            <a:r>
              <a:rPr lang="en-US" sz="1600" dirty="0"/>
              <a:t>Data </a:t>
            </a:r>
            <a:r>
              <a:rPr lang="en-US" sz="1600" dirty="0" err="1"/>
              <a:t>awal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22.000 </a:t>
            </a:r>
            <a:r>
              <a:rPr lang="en-US" sz="1600" dirty="0" err="1"/>
              <a:t>debitur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2000 - 2025</a:t>
            </a:r>
          </a:p>
          <a:p>
            <a:pPr marL="0" lvl="0" indent="0" algn="just">
              <a:buNone/>
            </a:pPr>
            <a:endParaRPr lang="en-ID" sz="2000" dirty="0">
              <a:latin typeface="+mj-lt"/>
            </a:endParaRPr>
          </a:p>
        </p:txBody>
      </p:sp>
      <p:sp>
        <p:nvSpPr>
          <p:cNvPr id="313" name="Google Shape;313;p31">
            <a:extLst>
              <a:ext uri="{FF2B5EF4-FFF2-40B4-BE49-F238E27FC236}">
                <a16:creationId xmlns:a16="http://schemas.microsoft.com/office/drawing/2014/main" id="{07EDD6F8-0606-3655-35C6-53E22F4863C7}"/>
              </a:ext>
            </a:extLst>
          </p:cNvPr>
          <p:cNvSpPr/>
          <p:nvPr/>
        </p:nvSpPr>
        <p:spPr>
          <a:xfrm>
            <a:off x="417592" y="4381087"/>
            <a:ext cx="372115" cy="373275"/>
          </a:xfrm>
          <a:custGeom>
            <a:avLst/>
            <a:gdLst/>
            <a:ahLst/>
            <a:cxnLst/>
            <a:rect l="l" t="t" r="r" b="b"/>
            <a:pathLst>
              <a:path w="24369" h="24449" extrusionOk="0">
                <a:moveTo>
                  <a:pt x="24170" y="12453"/>
                </a:moveTo>
                <a:cubicBezTo>
                  <a:pt x="22400" y="12473"/>
                  <a:pt x="20669" y="12553"/>
                  <a:pt x="18898" y="12553"/>
                </a:cubicBezTo>
                <a:cubicBezTo>
                  <a:pt x="17406" y="12553"/>
                  <a:pt x="15915" y="12573"/>
                  <a:pt x="14423" y="12593"/>
                </a:cubicBezTo>
                <a:cubicBezTo>
                  <a:pt x="14801" y="12752"/>
                  <a:pt x="15198" y="12911"/>
                  <a:pt x="15576" y="13070"/>
                </a:cubicBezTo>
                <a:cubicBezTo>
                  <a:pt x="16591" y="13488"/>
                  <a:pt x="17566" y="13985"/>
                  <a:pt x="18580" y="14423"/>
                </a:cubicBezTo>
                <a:cubicBezTo>
                  <a:pt x="18719" y="14502"/>
                  <a:pt x="18620" y="14761"/>
                  <a:pt x="18461" y="14701"/>
                </a:cubicBezTo>
                <a:cubicBezTo>
                  <a:pt x="17367" y="14343"/>
                  <a:pt x="16273" y="14045"/>
                  <a:pt x="15178" y="13667"/>
                </a:cubicBezTo>
                <a:cubicBezTo>
                  <a:pt x="14741" y="13508"/>
                  <a:pt x="14323" y="13368"/>
                  <a:pt x="13885" y="13209"/>
                </a:cubicBezTo>
                <a:cubicBezTo>
                  <a:pt x="13985" y="13349"/>
                  <a:pt x="14104" y="13428"/>
                  <a:pt x="14204" y="13567"/>
                </a:cubicBezTo>
                <a:cubicBezTo>
                  <a:pt x="15159" y="14562"/>
                  <a:pt x="16074" y="15557"/>
                  <a:pt x="17009" y="16551"/>
                </a:cubicBezTo>
                <a:cubicBezTo>
                  <a:pt x="17963" y="17566"/>
                  <a:pt x="18859" y="18640"/>
                  <a:pt x="19794" y="19674"/>
                </a:cubicBezTo>
                <a:cubicBezTo>
                  <a:pt x="19933" y="19834"/>
                  <a:pt x="19734" y="20033"/>
                  <a:pt x="19595" y="19873"/>
                </a:cubicBezTo>
                <a:cubicBezTo>
                  <a:pt x="18461" y="18759"/>
                  <a:pt x="17287" y="17725"/>
                  <a:pt x="16173" y="16591"/>
                </a:cubicBezTo>
                <a:cubicBezTo>
                  <a:pt x="15198" y="15636"/>
                  <a:pt x="14204" y="14681"/>
                  <a:pt x="13229" y="13746"/>
                </a:cubicBezTo>
                <a:lnTo>
                  <a:pt x="13687" y="15238"/>
                </a:lnTo>
                <a:cubicBezTo>
                  <a:pt x="14005" y="16332"/>
                  <a:pt x="14244" y="17427"/>
                  <a:pt x="14542" y="18521"/>
                </a:cubicBezTo>
                <a:cubicBezTo>
                  <a:pt x="14602" y="18720"/>
                  <a:pt x="14323" y="18759"/>
                  <a:pt x="14244" y="18580"/>
                </a:cubicBezTo>
                <a:cubicBezTo>
                  <a:pt x="13866" y="17526"/>
                  <a:pt x="13388" y="16492"/>
                  <a:pt x="13010" y="15437"/>
                </a:cubicBezTo>
                <a:cubicBezTo>
                  <a:pt x="12891" y="15099"/>
                  <a:pt x="12752" y="14801"/>
                  <a:pt x="12652" y="14482"/>
                </a:cubicBezTo>
                <a:lnTo>
                  <a:pt x="12652" y="14860"/>
                </a:lnTo>
                <a:cubicBezTo>
                  <a:pt x="12652" y="16392"/>
                  <a:pt x="12553" y="17944"/>
                  <a:pt x="12513" y="19476"/>
                </a:cubicBezTo>
                <a:cubicBezTo>
                  <a:pt x="12473" y="21047"/>
                  <a:pt x="12473" y="22619"/>
                  <a:pt x="12413" y="24190"/>
                </a:cubicBezTo>
                <a:cubicBezTo>
                  <a:pt x="12413" y="24449"/>
                  <a:pt x="12016" y="24449"/>
                  <a:pt x="11996" y="24190"/>
                </a:cubicBezTo>
                <a:cubicBezTo>
                  <a:pt x="11916" y="22420"/>
                  <a:pt x="11876" y="20649"/>
                  <a:pt x="11817" y="18919"/>
                </a:cubicBezTo>
                <a:cubicBezTo>
                  <a:pt x="11777" y="17566"/>
                  <a:pt x="11717" y="16253"/>
                  <a:pt x="11697" y="14900"/>
                </a:cubicBezTo>
                <a:cubicBezTo>
                  <a:pt x="11598" y="15139"/>
                  <a:pt x="11498" y="15358"/>
                  <a:pt x="11419" y="15577"/>
                </a:cubicBezTo>
                <a:cubicBezTo>
                  <a:pt x="11001" y="16591"/>
                  <a:pt x="10504" y="17566"/>
                  <a:pt x="10046" y="18580"/>
                </a:cubicBezTo>
                <a:cubicBezTo>
                  <a:pt x="9986" y="18740"/>
                  <a:pt x="9728" y="18640"/>
                  <a:pt x="9788" y="18461"/>
                </a:cubicBezTo>
                <a:cubicBezTo>
                  <a:pt x="10146" y="17367"/>
                  <a:pt x="10444" y="16273"/>
                  <a:pt x="10822" y="15179"/>
                </a:cubicBezTo>
                <a:cubicBezTo>
                  <a:pt x="10981" y="14701"/>
                  <a:pt x="11140" y="14264"/>
                  <a:pt x="11299" y="13786"/>
                </a:cubicBezTo>
                <a:lnTo>
                  <a:pt x="10882" y="14204"/>
                </a:lnTo>
                <a:cubicBezTo>
                  <a:pt x="9907" y="15179"/>
                  <a:pt x="8853" y="16074"/>
                  <a:pt x="7858" y="16989"/>
                </a:cubicBezTo>
                <a:cubicBezTo>
                  <a:pt x="6843" y="17944"/>
                  <a:pt x="5849" y="18899"/>
                  <a:pt x="4834" y="19873"/>
                </a:cubicBezTo>
                <a:cubicBezTo>
                  <a:pt x="4635" y="20052"/>
                  <a:pt x="4357" y="19774"/>
                  <a:pt x="4536" y="19575"/>
                </a:cubicBezTo>
                <a:cubicBezTo>
                  <a:pt x="5610" y="18421"/>
                  <a:pt x="6704" y="17267"/>
                  <a:pt x="7758" y="16094"/>
                </a:cubicBezTo>
                <a:cubicBezTo>
                  <a:pt x="8634" y="15159"/>
                  <a:pt x="9489" y="14204"/>
                  <a:pt x="10384" y="13309"/>
                </a:cubicBezTo>
                <a:cubicBezTo>
                  <a:pt x="9947" y="13448"/>
                  <a:pt x="9549" y="13567"/>
                  <a:pt x="9131" y="13667"/>
                </a:cubicBezTo>
                <a:cubicBezTo>
                  <a:pt x="8057" y="13945"/>
                  <a:pt x="7022" y="14284"/>
                  <a:pt x="5948" y="14582"/>
                </a:cubicBezTo>
                <a:cubicBezTo>
                  <a:pt x="5729" y="14661"/>
                  <a:pt x="5570" y="14284"/>
                  <a:pt x="5809" y="14204"/>
                </a:cubicBezTo>
                <a:cubicBezTo>
                  <a:pt x="6843" y="13766"/>
                  <a:pt x="7918" y="13368"/>
                  <a:pt x="8992" y="12911"/>
                </a:cubicBezTo>
                <a:cubicBezTo>
                  <a:pt x="9211" y="12811"/>
                  <a:pt x="9410" y="12752"/>
                  <a:pt x="9628" y="12652"/>
                </a:cubicBezTo>
                <a:lnTo>
                  <a:pt x="9609" y="12652"/>
                </a:lnTo>
                <a:cubicBezTo>
                  <a:pt x="8057" y="12652"/>
                  <a:pt x="6525" y="12553"/>
                  <a:pt x="4974" y="12493"/>
                </a:cubicBezTo>
                <a:cubicBezTo>
                  <a:pt x="3422" y="12434"/>
                  <a:pt x="1850" y="12434"/>
                  <a:pt x="279" y="12394"/>
                </a:cubicBezTo>
                <a:cubicBezTo>
                  <a:pt x="0" y="12394"/>
                  <a:pt x="0" y="11996"/>
                  <a:pt x="279" y="11976"/>
                </a:cubicBezTo>
                <a:cubicBezTo>
                  <a:pt x="2049" y="11896"/>
                  <a:pt x="3820" y="11857"/>
                  <a:pt x="5550" y="11797"/>
                </a:cubicBezTo>
                <a:cubicBezTo>
                  <a:pt x="6923" y="11757"/>
                  <a:pt x="8256" y="11697"/>
                  <a:pt x="9628" y="11678"/>
                </a:cubicBezTo>
                <a:lnTo>
                  <a:pt x="8952" y="11379"/>
                </a:lnTo>
                <a:cubicBezTo>
                  <a:pt x="7938" y="10902"/>
                  <a:pt x="6903" y="10504"/>
                  <a:pt x="5869" y="10066"/>
                </a:cubicBezTo>
                <a:cubicBezTo>
                  <a:pt x="5650" y="9967"/>
                  <a:pt x="5829" y="9609"/>
                  <a:pt x="6028" y="9688"/>
                </a:cubicBezTo>
                <a:cubicBezTo>
                  <a:pt x="7122" y="10007"/>
                  <a:pt x="8216" y="10385"/>
                  <a:pt x="9330" y="10683"/>
                </a:cubicBezTo>
                <a:cubicBezTo>
                  <a:pt x="9708" y="10782"/>
                  <a:pt x="10086" y="10902"/>
                  <a:pt x="10484" y="11021"/>
                </a:cubicBezTo>
                <a:lnTo>
                  <a:pt x="10285" y="10822"/>
                </a:lnTo>
                <a:cubicBezTo>
                  <a:pt x="9310" y="9867"/>
                  <a:pt x="8415" y="8813"/>
                  <a:pt x="7500" y="7818"/>
                </a:cubicBezTo>
                <a:cubicBezTo>
                  <a:pt x="6545" y="6804"/>
                  <a:pt x="5570" y="5809"/>
                  <a:pt x="4615" y="4775"/>
                </a:cubicBezTo>
                <a:cubicBezTo>
                  <a:pt x="4436" y="4576"/>
                  <a:pt x="4715" y="4317"/>
                  <a:pt x="4914" y="4476"/>
                </a:cubicBezTo>
                <a:cubicBezTo>
                  <a:pt x="6068" y="5551"/>
                  <a:pt x="7221" y="6645"/>
                  <a:pt x="8395" y="7719"/>
                </a:cubicBezTo>
                <a:cubicBezTo>
                  <a:pt x="9330" y="8594"/>
                  <a:pt x="10305" y="9450"/>
                  <a:pt x="11200" y="10365"/>
                </a:cubicBezTo>
                <a:cubicBezTo>
                  <a:pt x="11081" y="9927"/>
                  <a:pt x="10941" y="9509"/>
                  <a:pt x="10822" y="9072"/>
                </a:cubicBezTo>
                <a:cubicBezTo>
                  <a:pt x="10543" y="7997"/>
                  <a:pt x="10205" y="6943"/>
                  <a:pt x="9907" y="5889"/>
                </a:cubicBezTo>
                <a:cubicBezTo>
                  <a:pt x="9827" y="5650"/>
                  <a:pt x="10205" y="5511"/>
                  <a:pt x="10285" y="5730"/>
                </a:cubicBezTo>
                <a:cubicBezTo>
                  <a:pt x="10723" y="6764"/>
                  <a:pt x="11120" y="7838"/>
                  <a:pt x="11578" y="8913"/>
                </a:cubicBezTo>
                <a:cubicBezTo>
                  <a:pt x="11638" y="9092"/>
                  <a:pt x="11697" y="9251"/>
                  <a:pt x="11777" y="9410"/>
                </a:cubicBezTo>
                <a:cubicBezTo>
                  <a:pt x="11817" y="7918"/>
                  <a:pt x="11836" y="6426"/>
                  <a:pt x="11896" y="4914"/>
                </a:cubicBezTo>
                <a:cubicBezTo>
                  <a:pt x="11936" y="3343"/>
                  <a:pt x="12075" y="1771"/>
                  <a:pt x="12135" y="219"/>
                </a:cubicBezTo>
                <a:cubicBezTo>
                  <a:pt x="12135" y="1"/>
                  <a:pt x="12433" y="1"/>
                  <a:pt x="12433" y="219"/>
                </a:cubicBezTo>
                <a:cubicBezTo>
                  <a:pt x="12473" y="1970"/>
                  <a:pt x="12533" y="3720"/>
                  <a:pt x="12533" y="5471"/>
                </a:cubicBezTo>
                <a:cubicBezTo>
                  <a:pt x="12533" y="7003"/>
                  <a:pt x="12573" y="8495"/>
                  <a:pt x="12592" y="10007"/>
                </a:cubicBezTo>
                <a:cubicBezTo>
                  <a:pt x="12732" y="9629"/>
                  <a:pt x="12911" y="9251"/>
                  <a:pt x="13090" y="8853"/>
                </a:cubicBezTo>
                <a:cubicBezTo>
                  <a:pt x="13567" y="7838"/>
                  <a:pt x="13965" y="6804"/>
                  <a:pt x="14403" y="5769"/>
                </a:cubicBezTo>
                <a:cubicBezTo>
                  <a:pt x="14502" y="5551"/>
                  <a:pt x="14860" y="5730"/>
                  <a:pt x="14781" y="5929"/>
                </a:cubicBezTo>
                <a:cubicBezTo>
                  <a:pt x="14462" y="7023"/>
                  <a:pt x="14084" y="8117"/>
                  <a:pt x="13786" y="9231"/>
                </a:cubicBezTo>
                <a:cubicBezTo>
                  <a:pt x="13687" y="9589"/>
                  <a:pt x="13567" y="9927"/>
                  <a:pt x="13468" y="10285"/>
                </a:cubicBezTo>
                <a:cubicBezTo>
                  <a:pt x="13507" y="10225"/>
                  <a:pt x="13567" y="10206"/>
                  <a:pt x="13587" y="10166"/>
                </a:cubicBezTo>
                <a:cubicBezTo>
                  <a:pt x="14582" y="9211"/>
                  <a:pt x="15576" y="8296"/>
                  <a:pt x="16571" y="7341"/>
                </a:cubicBezTo>
                <a:cubicBezTo>
                  <a:pt x="17585" y="6406"/>
                  <a:pt x="18660" y="5511"/>
                  <a:pt x="19694" y="4556"/>
                </a:cubicBezTo>
                <a:cubicBezTo>
                  <a:pt x="19853" y="4437"/>
                  <a:pt x="20052" y="4636"/>
                  <a:pt x="19893" y="4755"/>
                </a:cubicBezTo>
                <a:cubicBezTo>
                  <a:pt x="18779" y="5909"/>
                  <a:pt x="17745" y="7082"/>
                  <a:pt x="16611" y="8196"/>
                </a:cubicBezTo>
                <a:cubicBezTo>
                  <a:pt x="15656" y="9191"/>
                  <a:pt x="14701" y="10166"/>
                  <a:pt x="13726" y="11160"/>
                </a:cubicBezTo>
                <a:cubicBezTo>
                  <a:pt x="14263" y="11001"/>
                  <a:pt x="14761" y="10862"/>
                  <a:pt x="15278" y="10703"/>
                </a:cubicBezTo>
                <a:cubicBezTo>
                  <a:pt x="16372" y="10385"/>
                  <a:pt x="17466" y="10126"/>
                  <a:pt x="18560" y="9828"/>
                </a:cubicBezTo>
                <a:cubicBezTo>
                  <a:pt x="18759" y="9788"/>
                  <a:pt x="18799" y="10046"/>
                  <a:pt x="18640" y="10126"/>
                </a:cubicBezTo>
                <a:cubicBezTo>
                  <a:pt x="17566" y="10524"/>
                  <a:pt x="16551" y="11001"/>
                  <a:pt x="15477" y="11379"/>
                </a:cubicBezTo>
                <a:cubicBezTo>
                  <a:pt x="15218" y="11479"/>
                  <a:pt x="14980" y="11578"/>
                  <a:pt x="14701" y="11658"/>
                </a:cubicBezTo>
                <a:lnTo>
                  <a:pt x="14860" y="11658"/>
                </a:lnTo>
                <a:cubicBezTo>
                  <a:pt x="16392" y="11697"/>
                  <a:pt x="17944" y="11737"/>
                  <a:pt x="19475" y="11777"/>
                </a:cubicBezTo>
                <a:cubicBezTo>
                  <a:pt x="21047" y="11817"/>
                  <a:pt x="22618" y="11936"/>
                  <a:pt x="24170" y="12016"/>
                </a:cubicBezTo>
                <a:cubicBezTo>
                  <a:pt x="24369" y="12155"/>
                  <a:pt x="24369" y="12453"/>
                  <a:pt x="24170" y="12453"/>
                </a:cubicBezTo>
                <a:close/>
                <a:moveTo>
                  <a:pt x="22300" y="10464"/>
                </a:moveTo>
                <a:cubicBezTo>
                  <a:pt x="21763" y="10703"/>
                  <a:pt x="21146" y="10802"/>
                  <a:pt x="20549" y="10763"/>
                </a:cubicBezTo>
                <a:cubicBezTo>
                  <a:pt x="20410" y="10763"/>
                  <a:pt x="20311" y="10663"/>
                  <a:pt x="20311" y="10524"/>
                </a:cubicBezTo>
                <a:cubicBezTo>
                  <a:pt x="20311" y="10424"/>
                  <a:pt x="20410" y="10305"/>
                  <a:pt x="20549" y="10305"/>
                </a:cubicBezTo>
                <a:cubicBezTo>
                  <a:pt x="21087" y="10365"/>
                  <a:pt x="21644" y="10265"/>
                  <a:pt x="22161" y="10086"/>
                </a:cubicBezTo>
                <a:cubicBezTo>
                  <a:pt x="22260" y="10066"/>
                  <a:pt x="22360" y="10106"/>
                  <a:pt x="22380" y="10186"/>
                </a:cubicBezTo>
                <a:cubicBezTo>
                  <a:pt x="22400" y="10305"/>
                  <a:pt x="22380" y="10424"/>
                  <a:pt x="22300" y="10464"/>
                </a:cubicBezTo>
                <a:close/>
                <a:moveTo>
                  <a:pt x="20291" y="7520"/>
                </a:moveTo>
                <a:cubicBezTo>
                  <a:pt x="19993" y="7739"/>
                  <a:pt x="19674" y="7938"/>
                  <a:pt x="19376" y="8176"/>
                </a:cubicBezTo>
                <a:cubicBezTo>
                  <a:pt x="19276" y="8236"/>
                  <a:pt x="19137" y="8196"/>
                  <a:pt x="19058" y="8097"/>
                </a:cubicBezTo>
                <a:cubicBezTo>
                  <a:pt x="18978" y="7997"/>
                  <a:pt x="19018" y="7838"/>
                  <a:pt x="19137" y="7779"/>
                </a:cubicBezTo>
                <a:cubicBezTo>
                  <a:pt x="19416" y="7540"/>
                  <a:pt x="19754" y="7341"/>
                  <a:pt x="20052" y="7122"/>
                </a:cubicBezTo>
                <a:cubicBezTo>
                  <a:pt x="20152" y="7043"/>
                  <a:pt x="20291" y="7102"/>
                  <a:pt x="20351" y="7202"/>
                </a:cubicBezTo>
                <a:cubicBezTo>
                  <a:pt x="20450" y="7321"/>
                  <a:pt x="20390" y="7440"/>
                  <a:pt x="20291" y="7520"/>
                </a:cubicBezTo>
                <a:close/>
                <a:moveTo>
                  <a:pt x="16571" y="6187"/>
                </a:moveTo>
                <a:cubicBezTo>
                  <a:pt x="16531" y="6227"/>
                  <a:pt x="16471" y="6247"/>
                  <a:pt x="16412" y="6227"/>
                </a:cubicBezTo>
                <a:cubicBezTo>
                  <a:pt x="16372" y="6207"/>
                  <a:pt x="16332" y="6128"/>
                  <a:pt x="16372" y="6088"/>
                </a:cubicBezTo>
                <a:cubicBezTo>
                  <a:pt x="16611" y="5690"/>
                  <a:pt x="16909" y="5312"/>
                  <a:pt x="17247" y="4954"/>
                </a:cubicBezTo>
                <a:cubicBezTo>
                  <a:pt x="17307" y="4894"/>
                  <a:pt x="17406" y="4914"/>
                  <a:pt x="17486" y="4954"/>
                </a:cubicBezTo>
                <a:cubicBezTo>
                  <a:pt x="17566" y="5014"/>
                  <a:pt x="17566" y="5133"/>
                  <a:pt x="17486" y="5212"/>
                </a:cubicBezTo>
                <a:cubicBezTo>
                  <a:pt x="17148" y="5491"/>
                  <a:pt x="16830" y="5809"/>
                  <a:pt x="16571" y="6187"/>
                </a:cubicBezTo>
                <a:close/>
                <a:moveTo>
                  <a:pt x="16094" y="3303"/>
                </a:moveTo>
                <a:cubicBezTo>
                  <a:pt x="16034" y="3362"/>
                  <a:pt x="15974" y="3402"/>
                  <a:pt x="15895" y="3343"/>
                </a:cubicBezTo>
                <a:cubicBezTo>
                  <a:pt x="15815" y="3323"/>
                  <a:pt x="15795" y="3223"/>
                  <a:pt x="15835" y="3144"/>
                </a:cubicBezTo>
                <a:cubicBezTo>
                  <a:pt x="15934" y="2965"/>
                  <a:pt x="16074" y="2766"/>
                  <a:pt x="16173" y="2607"/>
                </a:cubicBezTo>
                <a:cubicBezTo>
                  <a:pt x="16213" y="2527"/>
                  <a:pt x="16292" y="2527"/>
                  <a:pt x="16332" y="2547"/>
                </a:cubicBezTo>
                <a:cubicBezTo>
                  <a:pt x="16412" y="2567"/>
                  <a:pt x="16412" y="2666"/>
                  <a:pt x="16392" y="2726"/>
                </a:cubicBezTo>
                <a:cubicBezTo>
                  <a:pt x="16292" y="2925"/>
                  <a:pt x="16193" y="3124"/>
                  <a:pt x="16094" y="3303"/>
                </a:cubicBezTo>
                <a:close/>
                <a:moveTo>
                  <a:pt x="14244" y="2845"/>
                </a:moveTo>
                <a:cubicBezTo>
                  <a:pt x="14204" y="3044"/>
                  <a:pt x="13885" y="2965"/>
                  <a:pt x="13925" y="2766"/>
                </a:cubicBezTo>
                <a:cubicBezTo>
                  <a:pt x="14084" y="2268"/>
                  <a:pt x="14204" y="1811"/>
                  <a:pt x="14343" y="1313"/>
                </a:cubicBezTo>
                <a:cubicBezTo>
                  <a:pt x="14403" y="1154"/>
                  <a:pt x="14602" y="1234"/>
                  <a:pt x="14582" y="1353"/>
                </a:cubicBezTo>
                <a:cubicBezTo>
                  <a:pt x="14482" y="1851"/>
                  <a:pt x="14383" y="2348"/>
                  <a:pt x="14244" y="2845"/>
                </a:cubicBezTo>
                <a:close/>
                <a:moveTo>
                  <a:pt x="10842" y="2945"/>
                </a:moveTo>
                <a:cubicBezTo>
                  <a:pt x="10762" y="2965"/>
                  <a:pt x="10643" y="2925"/>
                  <a:pt x="10623" y="2825"/>
                </a:cubicBezTo>
                <a:cubicBezTo>
                  <a:pt x="10504" y="2169"/>
                  <a:pt x="10404" y="1532"/>
                  <a:pt x="10265" y="856"/>
                </a:cubicBezTo>
                <a:cubicBezTo>
                  <a:pt x="10245" y="657"/>
                  <a:pt x="10524" y="577"/>
                  <a:pt x="10563" y="776"/>
                </a:cubicBezTo>
                <a:cubicBezTo>
                  <a:pt x="10703" y="1433"/>
                  <a:pt x="10842" y="2069"/>
                  <a:pt x="10961" y="2726"/>
                </a:cubicBezTo>
                <a:cubicBezTo>
                  <a:pt x="11001" y="2825"/>
                  <a:pt x="10941" y="2925"/>
                  <a:pt x="10842" y="2945"/>
                </a:cubicBezTo>
                <a:close/>
                <a:moveTo>
                  <a:pt x="9211" y="3343"/>
                </a:moveTo>
                <a:cubicBezTo>
                  <a:pt x="9131" y="3362"/>
                  <a:pt x="9012" y="3323"/>
                  <a:pt x="9012" y="3223"/>
                </a:cubicBezTo>
                <a:cubicBezTo>
                  <a:pt x="8952" y="3024"/>
                  <a:pt x="8932" y="2805"/>
                  <a:pt x="8872" y="2607"/>
                </a:cubicBezTo>
                <a:cubicBezTo>
                  <a:pt x="8853" y="2507"/>
                  <a:pt x="8912" y="2427"/>
                  <a:pt x="9012" y="2408"/>
                </a:cubicBezTo>
                <a:cubicBezTo>
                  <a:pt x="9071" y="2368"/>
                  <a:pt x="9171" y="2427"/>
                  <a:pt x="9211" y="2487"/>
                </a:cubicBezTo>
                <a:cubicBezTo>
                  <a:pt x="9250" y="2706"/>
                  <a:pt x="9270" y="2925"/>
                  <a:pt x="9330" y="3124"/>
                </a:cubicBezTo>
                <a:cubicBezTo>
                  <a:pt x="9350" y="3223"/>
                  <a:pt x="9310" y="3303"/>
                  <a:pt x="9211" y="3343"/>
                </a:cubicBezTo>
                <a:close/>
                <a:moveTo>
                  <a:pt x="7560" y="4695"/>
                </a:moveTo>
                <a:cubicBezTo>
                  <a:pt x="7480" y="4735"/>
                  <a:pt x="7400" y="4715"/>
                  <a:pt x="7341" y="4636"/>
                </a:cubicBezTo>
                <a:cubicBezTo>
                  <a:pt x="7082" y="4258"/>
                  <a:pt x="6843" y="3900"/>
                  <a:pt x="6625" y="3522"/>
                </a:cubicBezTo>
                <a:cubicBezTo>
                  <a:pt x="6565" y="3442"/>
                  <a:pt x="6585" y="3343"/>
                  <a:pt x="6664" y="3323"/>
                </a:cubicBezTo>
                <a:cubicBezTo>
                  <a:pt x="6744" y="3263"/>
                  <a:pt x="6843" y="3303"/>
                  <a:pt x="6863" y="3362"/>
                </a:cubicBezTo>
                <a:cubicBezTo>
                  <a:pt x="7122" y="3740"/>
                  <a:pt x="7361" y="4118"/>
                  <a:pt x="7619" y="4457"/>
                </a:cubicBezTo>
                <a:cubicBezTo>
                  <a:pt x="7659" y="4516"/>
                  <a:pt x="7639" y="4636"/>
                  <a:pt x="7560" y="4695"/>
                </a:cubicBezTo>
                <a:close/>
                <a:moveTo>
                  <a:pt x="5451" y="7619"/>
                </a:moveTo>
                <a:lnTo>
                  <a:pt x="3442" y="6287"/>
                </a:lnTo>
                <a:cubicBezTo>
                  <a:pt x="3342" y="6207"/>
                  <a:pt x="3442" y="6028"/>
                  <a:pt x="3541" y="6108"/>
                </a:cubicBezTo>
                <a:cubicBezTo>
                  <a:pt x="4237" y="6525"/>
                  <a:pt x="4914" y="6923"/>
                  <a:pt x="5610" y="7341"/>
                </a:cubicBezTo>
                <a:cubicBezTo>
                  <a:pt x="5789" y="7440"/>
                  <a:pt x="5630" y="7719"/>
                  <a:pt x="5451" y="7619"/>
                </a:cubicBezTo>
                <a:close/>
                <a:moveTo>
                  <a:pt x="3482" y="8535"/>
                </a:moveTo>
                <a:cubicBezTo>
                  <a:pt x="3501" y="8574"/>
                  <a:pt x="3501" y="8614"/>
                  <a:pt x="3501" y="8634"/>
                </a:cubicBezTo>
                <a:cubicBezTo>
                  <a:pt x="3501" y="8674"/>
                  <a:pt x="3482" y="8694"/>
                  <a:pt x="3462" y="8714"/>
                </a:cubicBezTo>
                <a:cubicBezTo>
                  <a:pt x="3442" y="8733"/>
                  <a:pt x="3382" y="8733"/>
                  <a:pt x="3362" y="8733"/>
                </a:cubicBezTo>
                <a:cubicBezTo>
                  <a:pt x="3283" y="8714"/>
                  <a:pt x="3183" y="8694"/>
                  <a:pt x="3104" y="8694"/>
                </a:cubicBezTo>
                <a:cubicBezTo>
                  <a:pt x="3084" y="8694"/>
                  <a:pt x="3064" y="8674"/>
                  <a:pt x="3044" y="8634"/>
                </a:cubicBezTo>
                <a:cubicBezTo>
                  <a:pt x="3004" y="8614"/>
                  <a:pt x="3004" y="8574"/>
                  <a:pt x="3004" y="8535"/>
                </a:cubicBezTo>
                <a:cubicBezTo>
                  <a:pt x="3004" y="8515"/>
                  <a:pt x="3044" y="8495"/>
                  <a:pt x="3064" y="8475"/>
                </a:cubicBezTo>
                <a:cubicBezTo>
                  <a:pt x="3084" y="8435"/>
                  <a:pt x="3143" y="8435"/>
                  <a:pt x="3163" y="8435"/>
                </a:cubicBezTo>
                <a:cubicBezTo>
                  <a:pt x="3243" y="8475"/>
                  <a:pt x="3342" y="8495"/>
                  <a:pt x="3402" y="8495"/>
                </a:cubicBezTo>
                <a:cubicBezTo>
                  <a:pt x="3442" y="8495"/>
                  <a:pt x="3462" y="8515"/>
                  <a:pt x="3482" y="8535"/>
                </a:cubicBezTo>
                <a:close/>
                <a:moveTo>
                  <a:pt x="3362" y="10285"/>
                </a:moveTo>
                <a:cubicBezTo>
                  <a:pt x="3362" y="10385"/>
                  <a:pt x="3283" y="10424"/>
                  <a:pt x="3203" y="10424"/>
                </a:cubicBezTo>
                <a:cubicBezTo>
                  <a:pt x="2666" y="10464"/>
                  <a:pt x="2109" y="10404"/>
                  <a:pt x="1592" y="10225"/>
                </a:cubicBezTo>
                <a:cubicBezTo>
                  <a:pt x="1433" y="10186"/>
                  <a:pt x="1492" y="9887"/>
                  <a:pt x="1671" y="9967"/>
                </a:cubicBezTo>
                <a:cubicBezTo>
                  <a:pt x="2169" y="10106"/>
                  <a:pt x="2686" y="10166"/>
                  <a:pt x="3203" y="10126"/>
                </a:cubicBezTo>
                <a:cubicBezTo>
                  <a:pt x="3283" y="10106"/>
                  <a:pt x="3362" y="10206"/>
                  <a:pt x="3362" y="10285"/>
                </a:cubicBezTo>
                <a:close/>
                <a:moveTo>
                  <a:pt x="2189" y="13886"/>
                </a:moveTo>
                <a:cubicBezTo>
                  <a:pt x="2348" y="13906"/>
                  <a:pt x="2487" y="13906"/>
                  <a:pt x="2646" y="13886"/>
                </a:cubicBezTo>
                <a:lnTo>
                  <a:pt x="2686" y="13886"/>
                </a:lnTo>
                <a:lnTo>
                  <a:pt x="2706" y="13886"/>
                </a:lnTo>
                <a:cubicBezTo>
                  <a:pt x="2765" y="13886"/>
                  <a:pt x="2785" y="13866"/>
                  <a:pt x="2845" y="13866"/>
                </a:cubicBezTo>
                <a:cubicBezTo>
                  <a:pt x="2905" y="13846"/>
                  <a:pt x="2984" y="13846"/>
                  <a:pt x="3064" y="13806"/>
                </a:cubicBezTo>
                <a:cubicBezTo>
                  <a:pt x="3163" y="13786"/>
                  <a:pt x="3263" y="13846"/>
                  <a:pt x="3283" y="13945"/>
                </a:cubicBezTo>
                <a:cubicBezTo>
                  <a:pt x="3303" y="14045"/>
                  <a:pt x="3243" y="14144"/>
                  <a:pt x="3163" y="14164"/>
                </a:cubicBezTo>
                <a:cubicBezTo>
                  <a:pt x="2845" y="14264"/>
                  <a:pt x="2507" y="14284"/>
                  <a:pt x="2189" y="14264"/>
                </a:cubicBezTo>
                <a:cubicBezTo>
                  <a:pt x="2089" y="14264"/>
                  <a:pt x="2010" y="14184"/>
                  <a:pt x="1990" y="14065"/>
                </a:cubicBezTo>
                <a:cubicBezTo>
                  <a:pt x="1990" y="13985"/>
                  <a:pt x="2089" y="13886"/>
                  <a:pt x="2189" y="13886"/>
                </a:cubicBezTo>
                <a:close/>
                <a:moveTo>
                  <a:pt x="3501" y="15338"/>
                </a:moveTo>
                <a:cubicBezTo>
                  <a:pt x="3641" y="15278"/>
                  <a:pt x="3760" y="15199"/>
                  <a:pt x="3879" y="15159"/>
                </a:cubicBezTo>
                <a:cubicBezTo>
                  <a:pt x="3899" y="15139"/>
                  <a:pt x="3959" y="15139"/>
                  <a:pt x="3979" y="15139"/>
                </a:cubicBezTo>
                <a:lnTo>
                  <a:pt x="4039" y="15139"/>
                </a:lnTo>
                <a:cubicBezTo>
                  <a:pt x="4078" y="15159"/>
                  <a:pt x="4138" y="15179"/>
                  <a:pt x="4158" y="15218"/>
                </a:cubicBezTo>
                <a:cubicBezTo>
                  <a:pt x="4178" y="15278"/>
                  <a:pt x="4178" y="15358"/>
                  <a:pt x="4178" y="15398"/>
                </a:cubicBezTo>
                <a:cubicBezTo>
                  <a:pt x="4158" y="15457"/>
                  <a:pt x="4138" y="15497"/>
                  <a:pt x="4078" y="15517"/>
                </a:cubicBezTo>
                <a:cubicBezTo>
                  <a:pt x="3959" y="15596"/>
                  <a:pt x="3840" y="15656"/>
                  <a:pt x="3700" y="15716"/>
                </a:cubicBezTo>
                <a:cubicBezTo>
                  <a:pt x="3661" y="15756"/>
                  <a:pt x="3601" y="15756"/>
                  <a:pt x="3541" y="15756"/>
                </a:cubicBezTo>
                <a:cubicBezTo>
                  <a:pt x="3482" y="15716"/>
                  <a:pt x="3442" y="15696"/>
                  <a:pt x="3402" y="15656"/>
                </a:cubicBezTo>
                <a:cubicBezTo>
                  <a:pt x="3382" y="15596"/>
                  <a:pt x="3382" y="15537"/>
                  <a:pt x="3382" y="15477"/>
                </a:cubicBezTo>
                <a:cubicBezTo>
                  <a:pt x="3402" y="15437"/>
                  <a:pt x="3462" y="15358"/>
                  <a:pt x="3501" y="15338"/>
                </a:cubicBezTo>
                <a:close/>
                <a:moveTo>
                  <a:pt x="4874" y="16253"/>
                </a:moveTo>
                <a:cubicBezTo>
                  <a:pt x="4954" y="16193"/>
                  <a:pt x="5073" y="16233"/>
                  <a:pt x="5133" y="16332"/>
                </a:cubicBezTo>
                <a:cubicBezTo>
                  <a:pt x="5172" y="16392"/>
                  <a:pt x="5153" y="16531"/>
                  <a:pt x="5053" y="16571"/>
                </a:cubicBezTo>
                <a:cubicBezTo>
                  <a:pt x="4635" y="16790"/>
                  <a:pt x="4237" y="17069"/>
                  <a:pt x="3879" y="17367"/>
                </a:cubicBezTo>
                <a:cubicBezTo>
                  <a:pt x="3800" y="17427"/>
                  <a:pt x="3700" y="17446"/>
                  <a:pt x="3641" y="17367"/>
                </a:cubicBezTo>
                <a:cubicBezTo>
                  <a:pt x="3561" y="17287"/>
                  <a:pt x="3561" y="17188"/>
                  <a:pt x="3641" y="17128"/>
                </a:cubicBezTo>
                <a:cubicBezTo>
                  <a:pt x="4039" y="16770"/>
                  <a:pt x="4436" y="16472"/>
                  <a:pt x="4874" y="16253"/>
                </a:cubicBezTo>
                <a:close/>
                <a:moveTo>
                  <a:pt x="7520" y="20112"/>
                </a:moveTo>
                <a:cubicBezTo>
                  <a:pt x="7619" y="19913"/>
                  <a:pt x="7938" y="20072"/>
                  <a:pt x="7818" y="20271"/>
                </a:cubicBezTo>
                <a:cubicBezTo>
                  <a:pt x="7560" y="20709"/>
                  <a:pt x="7321" y="21127"/>
                  <a:pt x="7042" y="21564"/>
                </a:cubicBezTo>
                <a:cubicBezTo>
                  <a:pt x="6943" y="21743"/>
                  <a:pt x="6684" y="21604"/>
                  <a:pt x="6764" y="21425"/>
                </a:cubicBezTo>
                <a:cubicBezTo>
                  <a:pt x="7022" y="20967"/>
                  <a:pt x="7261" y="20550"/>
                  <a:pt x="7520" y="20112"/>
                </a:cubicBezTo>
                <a:close/>
                <a:moveTo>
                  <a:pt x="9628" y="20072"/>
                </a:moveTo>
                <a:cubicBezTo>
                  <a:pt x="9648" y="20033"/>
                  <a:pt x="9708" y="19973"/>
                  <a:pt x="9768" y="20013"/>
                </a:cubicBezTo>
                <a:cubicBezTo>
                  <a:pt x="9827" y="20033"/>
                  <a:pt x="9867" y="20072"/>
                  <a:pt x="9847" y="20152"/>
                </a:cubicBezTo>
                <a:cubicBezTo>
                  <a:pt x="9827" y="20331"/>
                  <a:pt x="9768" y="20470"/>
                  <a:pt x="9748" y="20649"/>
                </a:cubicBezTo>
                <a:cubicBezTo>
                  <a:pt x="9728" y="20729"/>
                  <a:pt x="9648" y="20749"/>
                  <a:pt x="9569" y="20749"/>
                </a:cubicBezTo>
                <a:cubicBezTo>
                  <a:pt x="9509" y="20729"/>
                  <a:pt x="9449" y="20649"/>
                  <a:pt x="9469" y="20570"/>
                </a:cubicBezTo>
                <a:cubicBezTo>
                  <a:pt x="9529" y="20410"/>
                  <a:pt x="9569" y="20231"/>
                  <a:pt x="9628" y="20072"/>
                </a:cubicBezTo>
                <a:close/>
                <a:moveTo>
                  <a:pt x="10026" y="22062"/>
                </a:moveTo>
                <a:cubicBezTo>
                  <a:pt x="10046" y="21942"/>
                  <a:pt x="10205" y="21902"/>
                  <a:pt x="10305" y="21922"/>
                </a:cubicBezTo>
                <a:cubicBezTo>
                  <a:pt x="10424" y="21942"/>
                  <a:pt x="10464" y="22101"/>
                  <a:pt x="10444" y="22201"/>
                </a:cubicBezTo>
                <a:cubicBezTo>
                  <a:pt x="10404" y="22499"/>
                  <a:pt x="10325" y="22818"/>
                  <a:pt x="10265" y="23116"/>
                </a:cubicBezTo>
                <a:cubicBezTo>
                  <a:pt x="10245" y="23235"/>
                  <a:pt x="10106" y="23315"/>
                  <a:pt x="9967" y="23295"/>
                </a:cubicBezTo>
                <a:cubicBezTo>
                  <a:pt x="9847" y="23255"/>
                  <a:pt x="9768" y="23116"/>
                  <a:pt x="9807" y="22997"/>
                </a:cubicBezTo>
                <a:cubicBezTo>
                  <a:pt x="9907" y="22698"/>
                  <a:pt x="9967" y="22400"/>
                  <a:pt x="10026" y="22062"/>
                </a:cubicBezTo>
                <a:close/>
                <a:moveTo>
                  <a:pt x="13806" y="21127"/>
                </a:moveTo>
                <a:cubicBezTo>
                  <a:pt x="13905" y="21107"/>
                  <a:pt x="14005" y="21166"/>
                  <a:pt x="14045" y="21246"/>
                </a:cubicBezTo>
                <a:cubicBezTo>
                  <a:pt x="14144" y="21544"/>
                  <a:pt x="14244" y="21863"/>
                  <a:pt x="14343" y="22161"/>
                </a:cubicBezTo>
                <a:cubicBezTo>
                  <a:pt x="14383" y="22261"/>
                  <a:pt x="14303" y="22380"/>
                  <a:pt x="14204" y="22420"/>
                </a:cubicBezTo>
                <a:cubicBezTo>
                  <a:pt x="14104" y="22440"/>
                  <a:pt x="13985" y="22360"/>
                  <a:pt x="13945" y="22261"/>
                </a:cubicBezTo>
                <a:cubicBezTo>
                  <a:pt x="13846" y="21962"/>
                  <a:pt x="13786" y="21644"/>
                  <a:pt x="13687" y="21345"/>
                </a:cubicBezTo>
                <a:cubicBezTo>
                  <a:pt x="13647" y="21246"/>
                  <a:pt x="13706" y="21147"/>
                  <a:pt x="13806" y="21127"/>
                </a:cubicBezTo>
                <a:close/>
                <a:moveTo>
                  <a:pt x="15218" y="20430"/>
                </a:moveTo>
                <a:cubicBezTo>
                  <a:pt x="15278" y="20391"/>
                  <a:pt x="15338" y="20371"/>
                  <a:pt x="15417" y="20391"/>
                </a:cubicBezTo>
                <a:cubicBezTo>
                  <a:pt x="15477" y="20430"/>
                  <a:pt x="15537" y="20450"/>
                  <a:pt x="15576" y="20530"/>
                </a:cubicBezTo>
                <a:cubicBezTo>
                  <a:pt x="15636" y="20689"/>
                  <a:pt x="15735" y="20848"/>
                  <a:pt x="15815" y="21027"/>
                </a:cubicBezTo>
                <a:cubicBezTo>
                  <a:pt x="15835" y="21107"/>
                  <a:pt x="15875" y="21147"/>
                  <a:pt x="15835" y="21226"/>
                </a:cubicBezTo>
                <a:cubicBezTo>
                  <a:pt x="15815" y="21306"/>
                  <a:pt x="15795" y="21345"/>
                  <a:pt x="15716" y="21365"/>
                </a:cubicBezTo>
                <a:cubicBezTo>
                  <a:pt x="15636" y="21405"/>
                  <a:pt x="15596" y="21425"/>
                  <a:pt x="15517" y="21405"/>
                </a:cubicBezTo>
                <a:cubicBezTo>
                  <a:pt x="15477" y="21365"/>
                  <a:pt x="15397" y="21345"/>
                  <a:pt x="15377" y="21266"/>
                </a:cubicBezTo>
                <a:cubicBezTo>
                  <a:pt x="15298" y="21107"/>
                  <a:pt x="15198" y="20948"/>
                  <a:pt x="15119" y="20769"/>
                </a:cubicBezTo>
                <a:cubicBezTo>
                  <a:pt x="15099" y="20709"/>
                  <a:pt x="15079" y="20649"/>
                  <a:pt x="15099" y="20570"/>
                </a:cubicBezTo>
                <a:cubicBezTo>
                  <a:pt x="15119" y="20530"/>
                  <a:pt x="15178" y="20470"/>
                  <a:pt x="15218" y="20430"/>
                </a:cubicBezTo>
                <a:close/>
                <a:moveTo>
                  <a:pt x="16790" y="19615"/>
                </a:moveTo>
                <a:cubicBezTo>
                  <a:pt x="17088" y="20013"/>
                  <a:pt x="17406" y="20410"/>
                  <a:pt x="17705" y="20808"/>
                </a:cubicBezTo>
                <a:cubicBezTo>
                  <a:pt x="17784" y="20908"/>
                  <a:pt x="17784" y="21007"/>
                  <a:pt x="17685" y="21107"/>
                </a:cubicBezTo>
                <a:cubicBezTo>
                  <a:pt x="17585" y="21166"/>
                  <a:pt x="17466" y="21127"/>
                  <a:pt x="17406" y="21047"/>
                </a:cubicBezTo>
                <a:cubicBezTo>
                  <a:pt x="17108" y="20649"/>
                  <a:pt x="16790" y="20251"/>
                  <a:pt x="16491" y="19834"/>
                </a:cubicBezTo>
                <a:cubicBezTo>
                  <a:pt x="16452" y="19754"/>
                  <a:pt x="16471" y="19635"/>
                  <a:pt x="16531" y="19575"/>
                </a:cubicBezTo>
                <a:cubicBezTo>
                  <a:pt x="16591" y="19535"/>
                  <a:pt x="16710" y="19535"/>
                  <a:pt x="16790" y="19615"/>
                </a:cubicBezTo>
                <a:close/>
                <a:moveTo>
                  <a:pt x="18998" y="16332"/>
                </a:moveTo>
                <a:cubicBezTo>
                  <a:pt x="19058" y="16253"/>
                  <a:pt x="19157" y="16233"/>
                  <a:pt x="19237" y="16273"/>
                </a:cubicBezTo>
                <a:cubicBezTo>
                  <a:pt x="19694" y="16631"/>
                  <a:pt x="20152" y="16949"/>
                  <a:pt x="20629" y="17287"/>
                </a:cubicBezTo>
                <a:cubicBezTo>
                  <a:pt x="20689" y="17347"/>
                  <a:pt x="20748" y="17446"/>
                  <a:pt x="20689" y="17546"/>
                </a:cubicBezTo>
                <a:cubicBezTo>
                  <a:pt x="20649" y="17626"/>
                  <a:pt x="20530" y="17665"/>
                  <a:pt x="20450" y="17626"/>
                </a:cubicBezTo>
                <a:cubicBezTo>
                  <a:pt x="19973" y="17267"/>
                  <a:pt x="19535" y="16929"/>
                  <a:pt x="19058" y="16591"/>
                </a:cubicBezTo>
                <a:cubicBezTo>
                  <a:pt x="18978" y="16492"/>
                  <a:pt x="18958" y="16392"/>
                  <a:pt x="18998" y="16332"/>
                </a:cubicBezTo>
                <a:close/>
                <a:moveTo>
                  <a:pt x="20888" y="15656"/>
                </a:moveTo>
                <a:cubicBezTo>
                  <a:pt x="20908" y="15636"/>
                  <a:pt x="20967" y="15636"/>
                  <a:pt x="21007" y="15636"/>
                </a:cubicBezTo>
                <a:cubicBezTo>
                  <a:pt x="21126" y="15676"/>
                  <a:pt x="21226" y="15696"/>
                  <a:pt x="21305" y="15756"/>
                </a:cubicBezTo>
                <a:cubicBezTo>
                  <a:pt x="21345" y="15756"/>
                  <a:pt x="21365" y="15775"/>
                  <a:pt x="21385" y="15795"/>
                </a:cubicBezTo>
                <a:lnTo>
                  <a:pt x="21405" y="15835"/>
                </a:lnTo>
                <a:cubicBezTo>
                  <a:pt x="21445" y="15855"/>
                  <a:pt x="21445" y="15895"/>
                  <a:pt x="21445" y="15955"/>
                </a:cubicBezTo>
                <a:cubicBezTo>
                  <a:pt x="21445" y="15974"/>
                  <a:pt x="21385" y="16034"/>
                  <a:pt x="21365" y="16054"/>
                </a:cubicBezTo>
                <a:cubicBezTo>
                  <a:pt x="21345" y="16074"/>
                  <a:pt x="21286" y="16074"/>
                  <a:pt x="21246" y="16074"/>
                </a:cubicBezTo>
                <a:cubicBezTo>
                  <a:pt x="21146" y="16034"/>
                  <a:pt x="21047" y="15994"/>
                  <a:pt x="20947" y="15955"/>
                </a:cubicBezTo>
                <a:cubicBezTo>
                  <a:pt x="20908" y="15955"/>
                  <a:pt x="20888" y="15915"/>
                  <a:pt x="20868" y="15895"/>
                </a:cubicBezTo>
                <a:lnTo>
                  <a:pt x="20848" y="15875"/>
                </a:lnTo>
                <a:cubicBezTo>
                  <a:pt x="20808" y="15855"/>
                  <a:pt x="20808" y="15795"/>
                  <a:pt x="20808" y="15756"/>
                </a:cubicBezTo>
                <a:cubicBezTo>
                  <a:pt x="20848" y="15696"/>
                  <a:pt x="20868" y="15656"/>
                  <a:pt x="20888" y="15656"/>
                </a:cubicBezTo>
                <a:close/>
                <a:moveTo>
                  <a:pt x="19973" y="13846"/>
                </a:moveTo>
                <a:cubicBezTo>
                  <a:pt x="20569" y="13866"/>
                  <a:pt x="21146" y="13886"/>
                  <a:pt x="21743" y="13925"/>
                </a:cubicBezTo>
                <a:cubicBezTo>
                  <a:pt x="21942" y="13925"/>
                  <a:pt x="21942" y="14284"/>
                  <a:pt x="21743" y="14264"/>
                </a:cubicBezTo>
                <a:cubicBezTo>
                  <a:pt x="21146" y="14204"/>
                  <a:pt x="20569" y="14184"/>
                  <a:pt x="19973" y="14144"/>
                </a:cubicBezTo>
                <a:cubicBezTo>
                  <a:pt x="19794" y="14105"/>
                  <a:pt x="19794" y="13806"/>
                  <a:pt x="19973" y="138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9134B-426F-05DF-2EBA-572DB74A2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02" y="1117932"/>
            <a:ext cx="8685596" cy="22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4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E3258DB1-BB57-E30F-8518-E54C30983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>
            <a:extLst>
              <a:ext uri="{FF2B5EF4-FFF2-40B4-BE49-F238E27FC236}">
                <a16:creationId xmlns:a16="http://schemas.microsoft.com/office/drawing/2014/main" id="{476C00EB-A9BE-F41D-B622-F5F401B8A2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PROSES DATA CLEANING</a:t>
            </a:r>
            <a:endParaRPr sz="3200" dirty="0"/>
          </a:p>
        </p:txBody>
      </p:sp>
      <p:sp>
        <p:nvSpPr>
          <p:cNvPr id="309" name="Google Shape;309;p31">
            <a:extLst>
              <a:ext uri="{FF2B5EF4-FFF2-40B4-BE49-F238E27FC236}">
                <a16:creationId xmlns:a16="http://schemas.microsoft.com/office/drawing/2014/main" id="{4C2B5DB2-2753-D654-729B-66B57754F6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9707" y="3266500"/>
            <a:ext cx="7861924" cy="1487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dirty="0"/>
              <a:t>Data </a:t>
            </a:r>
            <a:r>
              <a:rPr lang="en-US" dirty="0" err="1"/>
              <a:t>Berisikan</a:t>
            </a:r>
            <a:r>
              <a:rPr lang="en-US" dirty="0"/>
              <a:t> : Nama </a:t>
            </a:r>
            <a:r>
              <a:rPr lang="en-US" dirty="0" err="1"/>
              <a:t>Kons,Id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Contract Terms, Contract Value,1st </a:t>
            </a:r>
            <a:r>
              <a:rPr lang="en-US" dirty="0" err="1"/>
              <a:t>DueDate</a:t>
            </a:r>
            <a:r>
              <a:rPr lang="en-US" dirty="0"/>
              <a:t>, Monthly Installments,  last payment Installments, </a:t>
            </a:r>
            <a:r>
              <a:rPr lang="en-US" dirty="0" err="1"/>
              <a:t>LastPayment</a:t>
            </a:r>
            <a:r>
              <a:rPr lang="en-US" dirty="0"/>
              <a:t> </a:t>
            </a:r>
            <a:r>
              <a:rPr lang="en-US" dirty="0" err="1"/>
              <a:t>DueDate</a:t>
            </a:r>
            <a:r>
              <a:rPr lang="en-US" dirty="0"/>
              <a:t>, </a:t>
            </a:r>
            <a:r>
              <a:rPr lang="en-US" dirty="0" err="1"/>
              <a:t>LastPayment</a:t>
            </a:r>
            <a:r>
              <a:rPr lang="en-US" dirty="0"/>
              <a:t> </a:t>
            </a:r>
            <a:r>
              <a:rPr lang="en-US" dirty="0" err="1"/>
              <a:t>TrxDate</a:t>
            </a:r>
            <a:r>
              <a:rPr lang="en-US" dirty="0"/>
              <a:t>, </a:t>
            </a:r>
            <a:r>
              <a:rPr lang="en-US" dirty="0" err="1"/>
              <a:t>LastPayment</a:t>
            </a:r>
            <a:r>
              <a:rPr lang="en-US" dirty="0"/>
              <a:t> Value, Vehicles Category, DP , </a:t>
            </a:r>
            <a:r>
              <a:rPr lang="en-US" dirty="0" err="1"/>
              <a:t>Biaya</a:t>
            </a:r>
            <a:r>
              <a:rPr lang="en-US" dirty="0"/>
              <a:t> Adm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KetBidUs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Data cleansing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2023-2025 dan </a:t>
            </a:r>
            <a:r>
              <a:rPr lang="en-US" dirty="0" err="1"/>
              <a:t>menhapus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berokontribusi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 </a:t>
            </a:r>
            <a:r>
              <a:rPr lang="en-US" dirty="0" err="1"/>
              <a:t>aplikasi</a:t>
            </a:r>
            <a:endParaRPr lang="en-US" dirty="0"/>
          </a:p>
          <a:p>
            <a:pPr marL="0" lvl="0" indent="0" algn="just">
              <a:buNone/>
            </a:pPr>
            <a:endParaRPr lang="en-ID" sz="2400" dirty="0">
              <a:latin typeface="+mj-lt"/>
            </a:endParaRPr>
          </a:p>
        </p:txBody>
      </p:sp>
      <p:sp>
        <p:nvSpPr>
          <p:cNvPr id="313" name="Google Shape;313;p31">
            <a:extLst>
              <a:ext uri="{FF2B5EF4-FFF2-40B4-BE49-F238E27FC236}">
                <a16:creationId xmlns:a16="http://schemas.microsoft.com/office/drawing/2014/main" id="{8216E428-757F-2072-C951-0A0438312E65}"/>
              </a:ext>
            </a:extLst>
          </p:cNvPr>
          <p:cNvSpPr/>
          <p:nvPr/>
        </p:nvSpPr>
        <p:spPr>
          <a:xfrm>
            <a:off x="417592" y="4381087"/>
            <a:ext cx="372115" cy="373275"/>
          </a:xfrm>
          <a:custGeom>
            <a:avLst/>
            <a:gdLst/>
            <a:ahLst/>
            <a:cxnLst/>
            <a:rect l="l" t="t" r="r" b="b"/>
            <a:pathLst>
              <a:path w="24369" h="24449" extrusionOk="0">
                <a:moveTo>
                  <a:pt x="24170" y="12453"/>
                </a:moveTo>
                <a:cubicBezTo>
                  <a:pt x="22400" y="12473"/>
                  <a:pt x="20669" y="12553"/>
                  <a:pt x="18898" y="12553"/>
                </a:cubicBezTo>
                <a:cubicBezTo>
                  <a:pt x="17406" y="12553"/>
                  <a:pt x="15915" y="12573"/>
                  <a:pt x="14423" y="12593"/>
                </a:cubicBezTo>
                <a:cubicBezTo>
                  <a:pt x="14801" y="12752"/>
                  <a:pt x="15198" y="12911"/>
                  <a:pt x="15576" y="13070"/>
                </a:cubicBezTo>
                <a:cubicBezTo>
                  <a:pt x="16591" y="13488"/>
                  <a:pt x="17566" y="13985"/>
                  <a:pt x="18580" y="14423"/>
                </a:cubicBezTo>
                <a:cubicBezTo>
                  <a:pt x="18719" y="14502"/>
                  <a:pt x="18620" y="14761"/>
                  <a:pt x="18461" y="14701"/>
                </a:cubicBezTo>
                <a:cubicBezTo>
                  <a:pt x="17367" y="14343"/>
                  <a:pt x="16273" y="14045"/>
                  <a:pt x="15178" y="13667"/>
                </a:cubicBezTo>
                <a:cubicBezTo>
                  <a:pt x="14741" y="13508"/>
                  <a:pt x="14323" y="13368"/>
                  <a:pt x="13885" y="13209"/>
                </a:cubicBezTo>
                <a:cubicBezTo>
                  <a:pt x="13985" y="13349"/>
                  <a:pt x="14104" y="13428"/>
                  <a:pt x="14204" y="13567"/>
                </a:cubicBezTo>
                <a:cubicBezTo>
                  <a:pt x="15159" y="14562"/>
                  <a:pt x="16074" y="15557"/>
                  <a:pt x="17009" y="16551"/>
                </a:cubicBezTo>
                <a:cubicBezTo>
                  <a:pt x="17963" y="17566"/>
                  <a:pt x="18859" y="18640"/>
                  <a:pt x="19794" y="19674"/>
                </a:cubicBezTo>
                <a:cubicBezTo>
                  <a:pt x="19933" y="19834"/>
                  <a:pt x="19734" y="20033"/>
                  <a:pt x="19595" y="19873"/>
                </a:cubicBezTo>
                <a:cubicBezTo>
                  <a:pt x="18461" y="18759"/>
                  <a:pt x="17287" y="17725"/>
                  <a:pt x="16173" y="16591"/>
                </a:cubicBezTo>
                <a:cubicBezTo>
                  <a:pt x="15198" y="15636"/>
                  <a:pt x="14204" y="14681"/>
                  <a:pt x="13229" y="13746"/>
                </a:cubicBezTo>
                <a:lnTo>
                  <a:pt x="13687" y="15238"/>
                </a:lnTo>
                <a:cubicBezTo>
                  <a:pt x="14005" y="16332"/>
                  <a:pt x="14244" y="17427"/>
                  <a:pt x="14542" y="18521"/>
                </a:cubicBezTo>
                <a:cubicBezTo>
                  <a:pt x="14602" y="18720"/>
                  <a:pt x="14323" y="18759"/>
                  <a:pt x="14244" y="18580"/>
                </a:cubicBezTo>
                <a:cubicBezTo>
                  <a:pt x="13866" y="17526"/>
                  <a:pt x="13388" y="16492"/>
                  <a:pt x="13010" y="15437"/>
                </a:cubicBezTo>
                <a:cubicBezTo>
                  <a:pt x="12891" y="15099"/>
                  <a:pt x="12752" y="14801"/>
                  <a:pt x="12652" y="14482"/>
                </a:cubicBezTo>
                <a:lnTo>
                  <a:pt x="12652" y="14860"/>
                </a:lnTo>
                <a:cubicBezTo>
                  <a:pt x="12652" y="16392"/>
                  <a:pt x="12553" y="17944"/>
                  <a:pt x="12513" y="19476"/>
                </a:cubicBezTo>
                <a:cubicBezTo>
                  <a:pt x="12473" y="21047"/>
                  <a:pt x="12473" y="22619"/>
                  <a:pt x="12413" y="24190"/>
                </a:cubicBezTo>
                <a:cubicBezTo>
                  <a:pt x="12413" y="24449"/>
                  <a:pt x="12016" y="24449"/>
                  <a:pt x="11996" y="24190"/>
                </a:cubicBezTo>
                <a:cubicBezTo>
                  <a:pt x="11916" y="22420"/>
                  <a:pt x="11876" y="20649"/>
                  <a:pt x="11817" y="18919"/>
                </a:cubicBezTo>
                <a:cubicBezTo>
                  <a:pt x="11777" y="17566"/>
                  <a:pt x="11717" y="16253"/>
                  <a:pt x="11697" y="14900"/>
                </a:cubicBezTo>
                <a:cubicBezTo>
                  <a:pt x="11598" y="15139"/>
                  <a:pt x="11498" y="15358"/>
                  <a:pt x="11419" y="15577"/>
                </a:cubicBezTo>
                <a:cubicBezTo>
                  <a:pt x="11001" y="16591"/>
                  <a:pt x="10504" y="17566"/>
                  <a:pt x="10046" y="18580"/>
                </a:cubicBezTo>
                <a:cubicBezTo>
                  <a:pt x="9986" y="18740"/>
                  <a:pt x="9728" y="18640"/>
                  <a:pt x="9788" y="18461"/>
                </a:cubicBezTo>
                <a:cubicBezTo>
                  <a:pt x="10146" y="17367"/>
                  <a:pt x="10444" y="16273"/>
                  <a:pt x="10822" y="15179"/>
                </a:cubicBezTo>
                <a:cubicBezTo>
                  <a:pt x="10981" y="14701"/>
                  <a:pt x="11140" y="14264"/>
                  <a:pt x="11299" y="13786"/>
                </a:cubicBezTo>
                <a:lnTo>
                  <a:pt x="10882" y="14204"/>
                </a:lnTo>
                <a:cubicBezTo>
                  <a:pt x="9907" y="15179"/>
                  <a:pt x="8853" y="16074"/>
                  <a:pt x="7858" y="16989"/>
                </a:cubicBezTo>
                <a:cubicBezTo>
                  <a:pt x="6843" y="17944"/>
                  <a:pt x="5849" y="18899"/>
                  <a:pt x="4834" y="19873"/>
                </a:cubicBezTo>
                <a:cubicBezTo>
                  <a:pt x="4635" y="20052"/>
                  <a:pt x="4357" y="19774"/>
                  <a:pt x="4536" y="19575"/>
                </a:cubicBezTo>
                <a:cubicBezTo>
                  <a:pt x="5610" y="18421"/>
                  <a:pt x="6704" y="17267"/>
                  <a:pt x="7758" y="16094"/>
                </a:cubicBezTo>
                <a:cubicBezTo>
                  <a:pt x="8634" y="15159"/>
                  <a:pt x="9489" y="14204"/>
                  <a:pt x="10384" y="13309"/>
                </a:cubicBezTo>
                <a:cubicBezTo>
                  <a:pt x="9947" y="13448"/>
                  <a:pt x="9549" y="13567"/>
                  <a:pt x="9131" y="13667"/>
                </a:cubicBezTo>
                <a:cubicBezTo>
                  <a:pt x="8057" y="13945"/>
                  <a:pt x="7022" y="14284"/>
                  <a:pt x="5948" y="14582"/>
                </a:cubicBezTo>
                <a:cubicBezTo>
                  <a:pt x="5729" y="14661"/>
                  <a:pt x="5570" y="14284"/>
                  <a:pt x="5809" y="14204"/>
                </a:cubicBezTo>
                <a:cubicBezTo>
                  <a:pt x="6843" y="13766"/>
                  <a:pt x="7918" y="13368"/>
                  <a:pt x="8992" y="12911"/>
                </a:cubicBezTo>
                <a:cubicBezTo>
                  <a:pt x="9211" y="12811"/>
                  <a:pt x="9410" y="12752"/>
                  <a:pt x="9628" y="12652"/>
                </a:cubicBezTo>
                <a:lnTo>
                  <a:pt x="9609" y="12652"/>
                </a:lnTo>
                <a:cubicBezTo>
                  <a:pt x="8057" y="12652"/>
                  <a:pt x="6525" y="12553"/>
                  <a:pt x="4974" y="12493"/>
                </a:cubicBezTo>
                <a:cubicBezTo>
                  <a:pt x="3422" y="12434"/>
                  <a:pt x="1850" y="12434"/>
                  <a:pt x="279" y="12394"/>
                </a:cubicBezTo>
                <a:cubicBezTo>
                  <a:pt x="0" y="12394"/>
                  <a:pt x="0" y="11996"/>
                  <a:pt x="279" y="11976"/>
                </a:cubicBezTo>
                <a:cubicBezTo>
                  <a:pt x="2049" y="11896"/>
                  <a:pt x="3820" y="11857"/>
                  <a:pt x="5550" y="11797"/>
                </a:cubicBezTo>
                <a:cubicBezTo>
                  <a:pt x="6923" y="11757"/>
                  <a:pt x="8256" y="11697"/>
                  <a:pt x="9628" y="11678"/>
                </a:cubicBezTo>
                <a:lnTo>
                  <a:pt x="8952" y="11379"/>
                </a:lnTo>
                <a:cubicBezTo>
                  <a:pt x="7938" y="10902"/>
                  <a:pt x="6903" y="10504"/>
                  <a:pt x="5869" y="10066"/>
                </a:cubicBezTo>
                <a:cubicBezTo>
                  <a:pt x="5650" y="9967"/>
                  <a:pt x="5829" y="9609"/>
                  <a:pt x="6028" y="9688"/>
                </a:cubicBezTo>
                <a:cubicBezTo>
                  <a:pt x="7122" y="10007"/>
                  <a:pt x="8216" y="10385"/>
                  <a:pt x="9330" y="10683"/>
                </a:cubicBezTo>
                <a:cubicBezTo>
                  <a:pt x="9708" y="10782"/>
                  <a:pt x="10086" y="10902"/>
                  <a:pt x="10484" y="11021"/>
                </a:cubicBezTo>
                <a:lnTo>
                  <a:pt x="10285" y="10822"/>
                </a:lnTo>
                <a:cubicBezTo>
                  <a:pt x="9310" y="9867"/>
                  <a:pt x="8415" y="8813"/>
                  <a:pt x="7500" y="7818"/>
                </a:cubicBezTo>
                <a:cubicBezTo>
                  <a:pt x="6545" y="6804"/>
                  <a:pt x="5570" y="5809"/>
                  <a:pt x="4615" y="4775"/>
                </a:cubicBezTo>
                <a:cubicBezTo>
                  <a:pt x="4436" y="4576"/>
                  <a:pt x="4715" y="4317"/>
                  <a:pt x="4914" y="4476"/>
                </a:cubicBezTo>
                <a:cubicBezTo>
                  <a:pt x="6068" y="5551"/>
                  <a:pt x="7221" y="6645"/>
                  <a:pt x="8395" y="7719"/>
                </a:cubicBezTo>
                <a:cubicBezTo>
                  <a:pt x="9330" y="8594"/>
                  <a:pt x="10305" y="9450"/>
                  <a:pt x="11200" y="10365"/>
                </a:cubicBezTo>
                <a:cubicBezTo>
                  <a:pt x="11081" y="9927"/>
                  <a:pt x="10941" y="9509"/>
                  <a:pt x="10822" y="9072"/>
                </a:cubicBezTo>
                <a:cubicBezTo>
                  <a:pt x="10543" y="7997"/>
                  <a:pt x="10205" y="6943"/>
                  <a:pt x="9907" y="5889"/>
                </a:cubicBezTo>
                <a:cubicBezTo>
                  <a:pt x="9827" y="5650"/>
                  <a:pt x="10205" y="5511"/>
                  <a:pt x="10285" y="5730"/>
                </a:cubicBezTo>
                <a:cubicBezTo>
                  <a:pt x="10723" y="6764"/>
                  <a:pt x="11120" y="7838"/>
                  <a:pt x="11578" y="8913"/>
                </a:cubicBezTo>
                <a:cubicBezTo>
                  <a:pt x="11638" y="9092"/>
                  <a:pt x="11697" y="9251"/>
                  <a:pt x="11777" y="9410"/>
                </a:cubicBezTo>
                <a:cubicBezTo>
                  <a:pt x="11817" y="7918"/>
                  <a:pt x="11836" y="6426"/>
                  <a:pt x="11896" y="4914"/>
                </a:cubicBezTo>
                <a:cubicBezTo>
                  <a:pt x="11936" y="3343"/>
                  <a:pt x="12075" y="1771"/>
                  <a:pt x="12135" y="219"/>
                </a:cubicBezTo>
                <a:cubicBezTo>
                  <a:pt x="12135" y="1"/>
                  <a:pt x="12433" y="1"/>
                  <a:pt x="12433" y="219"/>
                </a:cubicBezTo>
                <a:cubicBezTo>
                  <a:pt x="12473" y="1970"/>
                  <a:pt x="12533" y="3720"/>
                  <a:pt x="12533" y="5471"/>
                </a:cubicBezTo>
                <a:cubicBezTo>
                  <a:pt x="12533" y="7003"/>
                  <a:pt x="12573" y="8495"/>
                  <a:pt x="12592" y="10007"/>
                </a:cubicBezTo>
                <a:cubicBezTo>
                  <a:pt x="12732" y="9629"/>
                  <a:pt x="12911" y="9251"/>
                  <a:pt x="13090" y="8853"/>
                </a:cubicBezTo>
                <a:cubicBezTo>
                  <a:pt x="13567" y="7838"/>
                  <a:pt x="13965" y="6804"/>
                  <a:pt x="14403" y="5769"/>
                </a:cubicBezTo>
                <a:cubicBezTo>
                  <a:pt x="14502" y="5551"/>
                  <a:pt x="14860" y="5730"/>
                  <a:pt x="14781" y="5929"/>
                </a:cubicBezTo>
                <a:cubicBezTo>
                  <a:pt x="14462" y="7023"/>
                  <a:pt x="14084" y="8117"/>
                  <a:pt x="13786" y="9231"/>
                </a:cubicBezTo>
                <a:cubicBezTo>
                  <a:pt x="13687" y="9589"/>
                  <a:pt x="13567" y="9927"/>
                  <a:pt x="13468" y="10285"/>
                </a:cubicBezTo>
                <a:cubicBezTo>
                  <a:pt x="13507" y="10225"/>
                  <a:pt x="13567" y="10206"/>
                  <a:pt x="13587" y="10166"/>
                </a:cubicBezTo>
                <a:cubicBezTo>
                  <a:pt x="14582" y="9211"/>
                  <a:pt x="15576" y="8296"/>
                  <a:pt x="16571" y="7341"/>
                </a:cubicBezTo>
                <a:cubicBezTo>
                  <a:pt x="17585" y="6406"/>
                  <a:pt x="18660" y="5511"/>
                  <a:pt x="19694" y="4556"/>
                </a:cubicBezTo>
                <a:cubicBezTo>
                  <a:pt x="19853" y="4437"/>
                  <a:pt x="20052" y="4636"/>
                  <a:pt x="19893" y="4755"/>
                </a:cubicBezTo>
                <a:cubicBezTo>
                  <a:pt x="18779" y="5909"/>
                  <a:pt x="17745" y="7082"/>
                  <a:pt x="16611" y="8196"/>
                </a:cubicBezTo>
                <a:cubicBezTo>
                  <a:pt x="15656" y="9191"/>
                  <a:pt x="14701" y="10166"/>
                  <a:pt x="13726" y="11160"/>
                </a:cubicBezTo>
                <a:cubicBezTo>
                  <a:pt x="14263" y="11001"/>
                  <a:pt x="14761" y="10862"/>
                  <a:pt x="15278" y="10703"/>
                </a:cubicBezTo>
                <a:cubicBezTo>
                  <a:pt x="16372" y="10385"/>
                  <a:pt x="17466" y="10126"/>
                  <a:pt x="18560" y="9828"/>
                </a:cubicBezTo>
                <a:cubicBezTo>
                  <a:pt x="18759" y="9788"/>
                  <a:pt x="18799" y="10046"/>
                  <a:pt x="18640" y="10126"/>
                </a:cubicBezTo>
                <a:cubicBezTo>
                  <a:pt x="17566" y="10524"/>
                  <a:pt x="16551" y="11001"/>
                  <a:pt x="15477" y="11379"/>
                </a:cubicBezTo>
                <a:cubicBezTo>
                  <a:pt x="15218" y="11479"/>
                  <a:pt x="14980" y="11578"/>
                  <a:pt x="14701" y="11658"/>
                </a:cubicBezTo>
                <a:lnTo>
                  <a:pt x="14860" y="11658"/>
                </a:lnTo>
                <a:cubicBezTo>
                  <a:pt x="16392" y="11697"/>
                  <a:pt x="17944" y="11737"/>
                  <a:pt x="19475" y="11777"/>
                </a:cubicBezTo>
                <a:cubicBezTo>
                  <a:pt x="21047" y="11817"/>
                  <a:pt x="22618" y="11936"/>
                  <a:pt x="24170" y="12016"/>
                </a:cubicBezTo>
                <a:cubicBezTo>
                  <a:pt x="24369" y="12155"/>
                  <a:pt x="24369" y="12453"/>
                  <a:pt x="24170" y="12453"/>
                </a:cubicBezTo>
                <a:close/>
                <a:moveTo>
                  <a:pt x="22300" y="10464"/>
                </a:moveTo>
                <a:cubicBezTo>
                  <a:pt x="21763" y="10703"/>
                  <a:pt x="21146" y="10802"/>
                  <a:pt x="20549" y="10763"/>
                </a:cubicBezTo>
                <a:cubicBezTo>
                  <a:pt x="20410" y="10763"/>
                  <a:pt x="20311" y="10663"/>
                  <a:pt x="20311" y="10524"/>
                </a:cubicBezTo>
                <a:cubicBezTo>
                  <a:pt x="20311" y="10424"/>
                  <a:pt x="20410" y="10305"/>
                  <a:pt x="20549" y="10305"/>
                </a:cubicBezTo>
                <a:cubicBezTo>
                  <a:pt x="21087" y="10365"/>
                  <a:pt x="21644" y="10265"/>
                  <a:pt x="22161" y="10086"/>
                </a:cubicBezTo>
                <a:cubicBezTo>
                  <a:pt x="22260" y="10066"/>
                  <a:pt x="22360" y="10106"/>
                  <a:pt x="22380" y="10186"/>
                </a:cubicBezTo>
                <a:cubicBezTo>
                  <a:pt x="22400" y="10305"/>
                  <a:pt x="22380" y="10424"/>
                  <a:pt x="22300" y="10464"/>
                </a:cubicBezTo>
                <a:close/>
                <a:moveTo>
                  <a:pt x="20291" y="7520"/>
                </a:moveTo>
                <a:cubicBezTo>
                  <a:pt x="19993" y="7739"/>
                  <a:pt x="19674" y="7938"/>
                  <a:pt x="19376" y="8176"/>
                </a:cubicBezTo>
                <a:cubicBezTo>
                  <a:pt x="19276" y="8236"/>
                  <a:pt x="19137" y="8196"/>
                  <a:pt x="19058" y="8097"/>
                </a:cubicBezTo>
                <a:cubicBezTo>
                  <a:pt x="18978" y="7997"/>
                  <a:pt x="19018" y="7838"/>
                  <a:pt x="19137" y="7779"/>
                </a:cubicBezTo>
                <a:cubicBezTo>
                  <a:pt x="19416" y="7540"/>
                  <a:pt x="19754" y="7341"/>
                  <a:pt x="20052" y="7122"/>
                </a:cubicBezTo>
                <a:cubicBezTo>
                  <a:pt x="20152" y="7043"/>
                  <a:pt x="20291" y="7102"/>
                  <a:pt x="20351" y="7202"/>
                </a:cubicBezTo>
                <a:cubicBezTo>
                  <a:pt x="20450" y="7321"/>
                  <a:pt x="20390" y="7440"/>
                  <a:pt x="20291" y="7520"/>
                </a:cubicBezTo>
                <a:close/>
                <a:moveTo>
                  <a:pt x="16571" y="6187"/>
                </a:moveTo>
                <a:cubicBezTo>
                  <a:pt x="16531" y="6227"/>
                  <a:pt x="16471" y="6247"/>
                  <a:pt x="16412" y="6227"/>
                </a:cubicBezTo>
                <a:cubicBezTo>
                  <a:pt x="16372" y="6207"/>
                  <a:pt x="16332" y="6128"/>
                  <a:pt x="16372" y="6088"/>
                </a:cubicBezTo>
                <a:cubicBezTo>
                  <a:pt x="16611" y="5690"/>
                  <a:pt x="16909" y="5312"/>
                  <a:pt x="17247" y="4954"/>
                </a:cubicBezTo>
                <a:cubicBezTo>
                  <a:pt x="17307" y="4894"/>
                  <a:pt x="17406" y="4914"/>
                  <a:pt x="17486" y="4954"/>
                </a:cubicBezTo>
                <a:cubicBezTo>
                  <a:pt x="17566" y="5014"/>
                  <a:pt x="17566" y="5133"/>
                  <a:pt x="17486" y="5212"/>
                </a:cubicBezTo>
                <a:cubicBezTo>
                  <a:pt x="17148" y="5491"/>
                  <a:pt x="16830" y="5809"/>
                  <a:pt x="16571" y="6187"/>
                </a:cubicBezTo>
                <a:close/>
                <a:moveTo>
                  <a:pt x="16094" y="3303"/>
                </a:moveTo>
                <a:cubicBezTo>
                  <a:pt x="16034" y="3362"/>
                  <a:pt x="15974" y="3402"/>
                  <a:pt x="15895" y="3343"/>
                </a:cubicBezTo>
                <a:cubicBezTo>
                  <a:pt x="15815" y="3323"/>
                  <a:pt x="15795" y="3223"/>
                  <a:pt x="15835" y="3144"/>
                </a:cubicBezTo>
                <a:cubicBezTo>
                  <a:pt x="15934" y="2965"/>
                  <a:pt x="16074" y="2766"/>
                  <a:pt x="16173" y="2607"/>
                </a:cubicBezTo>
                <a:cubicBezTo>
                  <a:pt x="16213" y="2527"/>
                  <a:pt x="16292" y="2527"/>
                  <a:pt x="16332" y="2547"/>
                </a:cubicBezTo>
                <a:cubicBezTo>
                  <a:pt x="16412" y="2567"/>
                  <a:pt x="16412" y="2666"/>
                  <a:pt x="16392" y="2726"/>
                </a:cubicBezTo>
                <a:cubicBezTo>
                  <a:pt x="16292" y="2925"/>
                  <a:pt x="16193" y="3124"/>
                  <a:pt x="16094" y="3303"/>
                </a:cubicBezTo>
                <a:close/>
                <a:moveTo>
                  <a:pt x="14244" y="2845"/>
                </a:moveTo>
                <a:cubicBezTo>
                  <a:pt x="14204" y="3044"/>
                  <a:pt x="13885" y="2965"/>
                  <a:pt x="13925" y="2766"/>
                </a:cubicBezTo>
                <a:cubicBezTo>
                  <a:pt x="14084" y="2268"/>
                  <a:pt x="14204" y="1811"/>
                  <a:pt x="14343" y="1313"/>
                </a:cubicBezTo>
                <a:cubicBezTo>
                  <a:pt x="14403" y="1154"/>
                  <a:pt x="14602" y="1234"/>
                  <a:pt x="14582" y="1353"/>
                </a:cubicBezTo>
                <a:cubicBezTo>
                  <a:pt x="14482" y="1851"/>
                  <a:pt x="14383" y="2348"/>
                  <a:pt x="14244" y="2845"/>
                </a:cubicBezTo>
                <a:close/>
                <a:moveTo>
                  <a:pt x="10842" y="2945"/>
                </a:moveTo>
                <a:cubicBezTo>
                  <a:pt x="10762" y="2965"/>
                  <a:pt x="10643" y="2925"/>
                  <a:pt x="10623" y="2825"/>
                </a:cubicBezTo>
                <a:cubicBezTo>
                  <a:pt x="10504" y="2169"/>
                  <a:pt x="10404" y="1532"/>
                  <a:pt x="10265" y="856"/>
                </a:cubicBezTo>
                <a:cubicBezTo>
                  <a:pt x="10245" y="657"/>
                  <a:pt x="10524" y="577"/>
                  <a:pt x="10563" y="776"/>
                </a:cubicBezTo>
                <a:cubicBezTo>
                  <a:pt x="10703" y="1433"/>
                  <a:pt x="10842" y="2069"/>
                  <a:pt x="10961" y="2726"/>
                </a:cubicBezTo>
                <a:cubicBezTo>
                  <a:pt x="11001" y="2825"/>
                  <a:pt x="10941" y="2925"/>
                  <a:pt x="10842" y="2945"/>
                </a:cubicBezTo>
                <a:close/>
                <a:moveTo>
                  <a:pt x="9211" y="3343"/>
                </a:moveTo>
                <a:cubicBezTo>
                  <a:pt x="9131" y="3362"/>
                  <a:pt x="9012" y="3323"/>
                  <a:pt x="9012" y="3223"/>
                </a:cubicBezTo>
                <a:cubicBezTo>
                  <a:pt x="8952" y="3024"/>
                  <a:pt x="8932" y="2805"/>
                  <a:pt x="8872" y="2607"/>
                </a:cubicBezTo>
                <a:cubicBezTo>
                  <a:pt x="8853" y="2507"/>
                  <a:pt x="8912" y="2427"/>
                  <a:pt x="9012" y="2408"/>
                </a:cubicBezTo>
                <a:cubicBezTo>
                  <a:pt x="9071" y="2368"/>
                  <a:pt x="9171" y="2427"/>
                  <a:pt x="9211" y="2487"/>
                </a:cubicBezTo>
                <a:cubicBezTo>
                  <a:pt x="9250" y="2706"/>
                  <a:pt x="9270" y="2925"/>
                  <a:pt x="9330" y="3124"/>
                </a:cubicBezTo>
                <a:cubicBezTo>
                  <a:pt x="9350" y="3223"/>
                  <a:pt x="9310" y="3303"/>
                  <a:pt x="9211" y="3343"/>
                </a:cubicBezTo>
                <a:close/>
                <a:moveTo>
                  <a:pt x="7560" y="4695"/>
                </a:moveTo>
                <a:cubicBezTo>
                  <a:pt x="7480" y="4735"/>
                  <a:pt x="7400" y="4715"/>
                  <a:pt x="7341" y="4636"/>
                </a:cubicBezTo>
                <a:cubicBezTo>
                  <a:pt x="7082" y="4258"/>
                  <a:pt x="6843" y="3900"/>
                  <a:pt x="6625" y="3522"/>
                </a:cubicBezTo>
                <a:cubicBezTo>
                  <a:pt x="6565" y="3442"/>
                  <a:pt x="6585" y="3343"/>
                  <a:pt x="6664" y="3323"/>
                </a:cubicBezTo>
                <a:cubicBezTo>
                  <a:pt x="6744" y="3263"/>
                  <a:pt x="6843" y="3303"/>
                  <a:pt x="6863" y="3362"/>
                </a:cubicBezTo>
                <a:cubicBezTo>
                  <a:pt x="7122" y="3740"/>
                  <a:pt x="7361" y="4118"/>
                  <a:pt x="7619" y="4457"/>
                </a:cubicBezTo>
                <a:cubicBezTo>
                  <a:pt x="7659" y="4516"/>
                  <a:pt x="7639" y="4636"/>
                  <a:pt x="7560" y="4695"/>
                </a:cubicBezTo>
                <a:close/>
                <a:moveTo>
                  <a:pt x="5451" y="7619"/>
                </a:moveTo>
                <a:lnTo>
                  <a:pt x="3442" y="6287"/>
                </a:lnTo>
                <a:cubicBezTo>
                  <a:pt x="3342" y="6207"/>
                  <a:pt x="3442" y="6028"/>
                  <a:pt x="3541" y="6108"/>
                </a:cubicBezTo>
                <a:cubicBezTo>
                  <a:pt x="4237" y="6525"/>
                  <a:pt x="4914" y="6923"/>
                  <a:pt x="5610" y="7341"/>
                </a:cubicBezTo>
                <a:cubicBezTo>
                  <a:pt x="5789" y="7440"/>
                  <a:pt x="5630" y="7719"/>
                  <a:pt x="5451" y="7619"/>
                </a:cubicBezTo>
                <a:close/>
                <a:moveTo>
                  <a:pt x="3482" y="8535"/>
                </a:moveTo>
                <a:cubicBezTo>
                  <a:pt x="3501" y="8574"/>
                  <a:pt x="3501" y="8614"/>
                  <a:pt x="3501" y="8634"/>
                </a:cubicBezTo>
                <a:cubicBezTo>
                  <a:pt x="3501" y="8674"/>
                  <a:pt x="3482" y="8694"/>
                  <a:pt x="3462" y="8714"/>
                </a:cubicBezTo>
                <a:cubicBezTo>
                  <a:pt x="3442" y="8733"/>
                  <a:pt x="3382" y="8733"/>
                  <a:pt x="3362" y="8733"/>
                </a:cubicBezTo>
                <a:cubicBezTo>
                  <a:pt x="3283" y="8714"/>
                  <a:pt x="3183" y="8694"/>
                  <a:pt x="3104" y="8694"/>
                </a:cubicBezTo>
                <a:cubicBezTo>
                  <a:pt x="3084" y="8694"/>
                  <a:pt x="3064" y="8674"/>
                  <a:pt x="3044" y="8634"/>
                </a:cubicBezTo>
                <a:cubicBezTo>
                  <a:pt x="3004" y="8614"/>
                  <a:pt x="3004" y="8574"/>
                  <a:pt x="3004" y="8535"/>
                </a:cubicBezTo>
                <a:cubicBezTo>
                  <a:pt x="3004" y="8515"/>
                  <a:pt x="3044" y="8495"/>
                  <a:pt x="3064" y="8475"/>
                </a:cubicBezTo>
                <a:cubicBezTo>
                  <a:pt x="3084" y="8435"/>
                  <a:pt x="3143" y="8435"/>
                  <a:pt x="3163" y="8435"/>
                </a:cubicBezTo>
                <a:cubicBezTo>
                  <a:pt x="3243" y="8475"/>
                  <a:pt x="3342" y="8495"/>
                  <a:pt x="3402" y="8495"/>
                </a:cubicBezTo>
                <a:cubicBezTo>
                  <a:pt x="3442" y="8495"/>
                  <a:pt x="3462" y="8515"/>
                  <a:pt x="3482" y="8535"/>
                </a:cubicBezTo>
                <a:close/>
                <a:moveTo>
                  <a:pt x="3362" y="10285"/>
                </a:moveTo>
                <a:cubicBezTo>
                  <a:pt x="3362" y="10385"/>
                  <a:pt x="3283" y="10424"/>
                  <a:pt x="3203" y="10424"/>
                </a:cubicBezTo>
                <a:cubicBezTo>
                  <a:pt x="2666" y="10464"/>
                  <a:pt x="2109" y="10404"/>
                  <a:pt x="1592" y="10225"/>
                </a:cubicBezTo>
                <a:cubicBezTo>
                  <a:pt x="1433" y="10186"/>
                  <a:pt x="1492" y="9887"/>
                  <a:pt x="1671" y="9967"/>
                </a:cubicBezTo>
                <a:cubicBezTo>
                  <a:pt x="2169" y="10106"/>
                  <a:pt x="2686" y="10166"/>
                  <a:pt x="3203" y="10126"/>
                </a:cubicBezTo>
                <a:cubicBezTo>
                  <a:pt x="3283" y="10106"/>
                  <a:pt x="3362" y="10206"/>
                  <a:pt x="3362" y="10285"/>
                </a:cubicBezTo>
                <a:close/>
                <a:moveTo>
                  <a:pt x="2189" y="13886"/>
                </a:moveTo>
                <a:cubicBezTo>
                  <a:pt x="2348" y="13906"/>
                  <a:pt x="2487" y="13906"/>
                  <a:pt x="2646" y="13886"/>
                </a:cubicBezTo>
                <a:lnTo>
                  <a:pt x="2686" y="13886"/>
                </a:lnTo>
                <a:lnTo>
                  <a:pt x="2706" y="13886"/>
                </a:lnTo>
                <a:cubicBezTo>
                  <a:pt x="2765" y="13886"/>
                  <a:pt x="2785" y="13866"/>
                  <a:pt x="2845" y="13866"/>
                </a:cubicBezTo>
                <a:cubicBezTo>
                  <a:pt x="2905" y="13846"/>
                  <a:pt x="2984" y="13846"/>
                  <a:pt x="3064" y="13806"/>
                </a:cubicBezTo>
                <a:cubicBezTo>
                  <a:pt x="3163" y="13786"/>
                  <a:pt x="3263" y="13846"/>
                  <a:pt x="3283" y="13945"/>
                </a:cubicBezTo>
                <a:cubicBezTo>
                  <a:pt x="3303" y="14045"/>
                  <a:pt x="3243" y="14144"/>
                  <a:pt x="3163" y="14164"/>
                </a:cubicBezTo>
                <a:cubicBezTo>
                  <a:pt x="2845" y="14264"/>
                  <a:pt x="2507" y="14284"/>
                  <a:pt x="2189" y="14264"/>
                </a:cubicBezTo>
                <a:cubicBezTo>
                  <a:pt x="2089" y="14264"/>
                  <a:pt x="2010" y="14184"/>
                  <a:pt x="1990" y="14065"/>
                </a:cubicBezTo>
                <a:cubicBezTo>
                  <a:pt x="1990" y="13985"/>
                  <a:pt x="2089" y="13886"/>
                  <a:pt x="2189" y="13886"/>
                </a:cubicBezTo>
                <a:close/>
                <a:moveTo>
                  <a:pt x="3501" y="15338"/>
                </a:moveTo>
                <a:cubicBezTo>
                  <a:pt x="3641" y="15278"/>
                  <a:pt x="3760" y="15199"/>
                  <a:pt x="3879" y="15159"/>
                </a:cubicBezTo>
                <a:cubicBezTo>
                  <a:pt x="3899" y="15139"/>
                  <a:pt x="3959" y="15139"/>
                  <a:pt x="3979" y="15139"/>
                </a:cubicBezTo>
                <a:lnTo>
                  <a:pt x="4039" y="15139"/>
                </a:lnTo>
                <a:cubicBezTo>
                  <a:pt x="4078" y="15159"/>
                  <a:pt x="4138" y="15179"/>
                  <a:pt x="4158" y="15218"/>
                </a:cubicBezTo>
                <a:cubicBezTo>
                  <a:pt x="4178" y="15278"/>
                  <a:pt x="4178" y="15358"/>
                  <a:pt x="4178" y="15398"/>
                </a:cubicBezTo>
                <a:cubicBezTo>
                  <a:pt x="4158" y="15457"/>
                  <a:pt x="4138" y="15497"/>
                  <a:pt x="4078" y="15517"/>
                </a:cubicBezTo>
                <a:cubicBezTo>
                  <a:pt x="3959" y="15596"/>
                  <a:pt x="3840" y="15656"/>
                  <a:pt x="3700" y="15716"/>
                </a:cubicBezTo>
                <a:cubicBezTo>
                  <a:pt x="3661" y="15756"/>
                  <a:pt x="3601" y="15756"/>
                  <a:pt x="3541" y="15756"/>
                </a:cubicBezTo>
                <a:cubicBezTo>
                  <a:pt x="3482" y="15716"/>
                  <a:pt x="3442" y="15696"/>
                  <a:pt x="3402" y="15656"/>
                </a:cubicBezTo>
                <a:cubicBezTo>
                  <a:pt x="3382" y="15596"/>
                  <a:pt x="3382" y="15537"/>
                  <a:pt x="3382" y="15477"/>
                </a:cubicBezTo>
                <a:cubicBezTo>
                  <a:pt x="3402" y="15437"/>
                  <a:pt x="3462" y="15358"/>
                  <a:pt x="3501" y="15338"/>
                </a:cubicBezTo>
                <a:close/>
                <a:moveTo>
                  <a:pt x="4874" y="16253"/>
                </a:moveTo>
                <a:cubicBezTo>
                  <a:pt x="4954" y="16193"/>
                  <a:pt x="5073" y="16233"/>
                  <a:pt x="5133" y="16332"/>
                </a:cubicBezTo>
                <a:cubicBezTo>
                  <a:pt x="5172" y="16392"/>
                  <a:pt x="5153" y="16531"/>
                  <a:pt x="5053" y="16571"/>
                </a:cubicBezTo>
                <a:cubicBezTo>
                  <a:pt x="4635" y="16790"/>
                  <a:pt x="4237" y="17069"/>
                  <a:pt x="3879" y="17367"/>
                </a:cubicBezTo>
                <a:cubicBezTo>
                  <a:pt x="3800" y="17427"/>
                  <a:pt x="3700" y="17446"/>
                  <a:pt x="3641" y="17367"/>
                </a:cubicBezTo>
                <a:cubicBezTo>
                  <a:pt x="3561" y="17287"/>
                  <a:pt x="3561" y="17188"/>
                  <a:pt x="3641" y="17128"/>
                </a:cubicBezTo>
                <a:cubicBezTo>
                  <a:pt x="4039" y="16770"/>
                  <a:pt x="4436" y="16472"/>
                  <a:pt x="4874" y="16253"/>
                </a:cubicBezTo>
                <a:close/>
                <a:moveTo>
                  <a:pt x="7520" y="20112"/>
                </a:moveTo>
                <a:cubicBezTo>
                  <a:pt x="7619" y="19913"/>
                  <a:pt x="7938" y="20072"/>
                  <a:pt x="7818" y="20271"/>
                </a:cubicBezTo>
                <a:cubicBezTo>
                  <a:pt x="7560" y="20709"/>
                  <a:pt x="7321" y="21127"/>
                  <a:pt x="7042" y="21564"/>
                </a:cubicBezTo>
                <a:cubicBezTo>
                  <a:pt x="6943" y="21743"/>
                  <a:pt x="6684" y="21604"/>
                  <a:pt x="6764" y="21425"/>
                </a:cubicBezTo>
                <a:cubicBezTo>
                  <a:pt x="7022" y="20967"/>
                  <a:pt x="7261" y="20550"/>
                  <a:pt x="7520" y="20112"/>
                </a:cubicBezTo>
                <a:close/>
                <a:moveTo>
                  <a:pt x="9628" y="20072"/>
                </a:moveTo>
                <a:cubicBezTo>
                  <a:pt x="9648" y="20033"/>
                  <a:pt x="9708" y="19973"/>
                  <a:pt x="9768" y="20013"/>
                </a:cubicBezTo>
                <a:cubicBezTo>
                  <a:pt x="9827" y="20033"/>
                  <a:pt x="9867" y="20072"/>
                  <a:pt x="9847" y="20152"/>
                </a:cubicBezTo>
                <a:cubicBezTo>
                  <a:pt x="9827" y="20331"/>
                  <a:pt x="9768" y="20470"/>
                  <a:pt x="9748" y="20649"/>
                </a:cubicBezTo>
                <a:cubicBezTo>
                  <a:pt x="9728" y="20729"/>
                  <a:pt x="9648" y="20749"/>
                  <a:pt x="9569" y="20749"/>
                </a:cubicBezTo>
                <a:cubicBezTo>
                  <a:pt x="9509" y="20729"/>
                  <a:pt x="9449" y="20649"/>
                  <a:pt x="9469" y="20570"/>
                </a:cubicBezTo>
                <a:cubicBezTo>
                  <a:pt x="9529" y="20410"/>
                  <a:pt x="9569" y="20231"/>
                  <a:pt x="9628" y="20072"/>
                </a:cubicBezTo>
                <a:close/>
                <a:moveTo>
                  <a:pt x="10026" y="22062"/>
                </a:moveTo>
                <a:cubicBezTo>
                  <a:pt x="10046" y="21942"/>
                  <a:pt x="10205" y="21902"/>
                  <a:pt x="10305" y="21922"/>
                </a:cubicBezTo>
                <a:cubicBezTo>
                  <a:pt x="10424" y="21942"/>
                  <a:pt x="10464" y="22101"/>
                  <a:pt x="10444" y="22201"/>
                </a:cubicBezTo>
                <a:cubicBezTo>
                  <a:pt x="10404" y="22499"/>
                  <a:pt x="10325" y="22818"/>
                  <a:pt x="10265" y="23116"/>
                </a:cubicBezTo>
                <a:cubicBezTo>
                  <a:pt x="10245" y="23235"/>
                  <a:pt x="10106" y="23315"/>
                  <a:pt x="9967" y="23295"/>
                </a:cubicBezTo>
                <a:cubicBezTo>
                  <a:pt x="9847" y="23255"/>
                  <a:pt x="9768" y="23116"/>
                  <a:pt x="9807" y="22997"/>
                </a:cubicBezTo>
                <a:cubicBezTo>
                  <a:pt x="9907" y="22698"/>
                  <a:pt x="9967" y="22400"/>
                  <a:pt x="10026" y="22062"/>
                </a:cubicBezTo>
                <a:close/>
                <a:moveTo>
                  <a:pt x="13806" y="21127"/>
                </a:moveTo>
                <a:cubicBezTo>
                  <a:pt x="13905" y="21107"/>
                  <a:pt x="14005" y="21166"/>
                  <a:pt x="14045" y="21246"/>
                </a:cubicBezTo>
                <a:cubicBezTo>
                  <a:pt x="14144" y="21544"/>
                  <a:pt x="14244" y="21863"/>
                  <a:pt x="14343" y="22161"/>
                </a:cubicBezTo>
                <a:cubicBezTo>
                  <a:pt x="14383" y="22261"/>
                  <a:pt x="14303" y="22380"/>
                  <a:pt x="14204" y="22420"/>
                </a:cubicBezTo>
                <a:cubicBezTo>
                  <a:pt x="14104" y="22440"/>
                  <a:pt x="13985" y="22360"/>
                  <a:pt x="13945" y="22261"/>
                </a:cubicBezTo>
                <a:cubicBezTo>
                  <a:pt x="13846" y="21962"/>
                  <a:pt x="13786" y="21644"/>
                  <a:pt x="13687" y="21345"/>
                </a:cubicBezTo>
                <a:cubicBezTo>
                  <a:pt x="13647" y="21246"/>
                  <a:pt x="13706" y="21147"/>
                  <a:pt x="13806" y="21127"/>
                </a:cubicBezTo>
                <a:close/>
                <a:moveTo>
                  <a:pt x="15218" y="20430"/>
                </a:moveTo>
                <a:cubicBezTo>
                  <a:pt x="15278" y="20391"/>
                  <a:pt x="15338" y="20371"/>
                  <a:pt x="15417" y="20391"/>
                </a:cubicBezTo>
                <a:cubicBezTo>
                  <a:pt x="15477" y="20430"/>
                  <a:pt x="15537" y="20450"/>
                  <a:pt x="15576" y="20530"/>
                </a:cubicBezTo>
                <a:cubicBezTo>
                  <a:pt x="15636" y="20689"/>
                  <a:pt x="15735" y="20848"/>
                  <a:pt x="15815" y="21027"/>
                </a:cubicBezTo>
                <a:cubicBezTo>
                  <a:pt x="15835" y="21107"/>
                  <a:pt x="15875" y="21147"/>
                  <a:pt x="15835" y="21226"/>
                </a:cubicBezTo>
                <a:cubicBezTo>
                  <a:pt x="15815" y="21306"/>
                  <a:pt x="15795" y="21345"/>
                  <a:pt x="15716" y="21365"/>
                </a:cubicBezTo>
                <a:cubicBezTo>
                  <a:pt x="15636" y="21405"/>
                  <a:pt x="15596" y="21425"/>
                  <a:pt x="15517" y="21405"/>
                </a:cubicBezTo>
                <a:cubicBezTo>
                  <a:pt x="15477" y="21365"/>
                  <a:pt x="15397" y="21345"/>
                  <a:pt x="15377" y="21266"/>
                </a:cubicBezTo>
                <a:cubicBezTo>
                  <a:pt x="15298" y="21107"/>
                  <a:pt x="15198" y="20948"/>
                  <a:pt x="15119" y="20769"/>
                </a:cubicBezTo>
                <a:cubicBezTo>
                  <a:pt x="15099" y="20709"/>
                  <a:pt x="15079" y="20649"/>
                  <a:pt x="15099" y="20570"/>
                </a:cubicBezTo>
                <a:cubicBezTo>
                  <a:pt x="15119" y="20530"/>
                  <a:pt x="15178" y="20470"/>
                  <a:pt x="15218" y="20430"/>
                </a:cubicBezTo>
                <a:close/>
                <a:moveTo>
                  <a:pt x="16790" y="19615"/>
                </a:moveTo>
                <a:cubicBezTo>
                  <a:pt x="17088" y="20013"/>
                  <a:pt x="17406" y="20410"/>
                  <a:pt x="17705" y="20808"/>
                </a:cubicBezTo>
                <a:cubicBezTo>
                  <a:pt x="17784" y="20908"/>
                  <a:pt x="17784" y="21007"/>
                  <a:pt x="17685" y="21107"/>
                </a:cubicBezTo>
                <a:cubicBezTo>
                  <a:pt x="17585" y="21166"/>
                  <a:pt x="17466" y="21127"/>
                  <a:pt x="17406" y="21047"/>
                </a:cubicBezTo>
                <a:cubicBezTo>
                  <a:pt x="17108" y="20649"/>
                  <a:pt x="16790" y="20251"/>
                  <a:pt x="16491" y="19834"/>
                </a:cubicBezTo>
                <a:cubicBezTo>
                  <a:pt x="16452" y="19754"/>
                  <a:pt x="16471" y="19635"/>
                  <a:pt x="16531" y="19575"/>
                </a:cubicBezTo>
                <a:cubicBezTo>
                  <a:pt x="16591" y="19535"/>
                  <a:pt x="16710" y="19535"/>
                  <a:pt x="16790" y="19615"/>
                </a:cubicBezTo>
                <a:close/>
                <a:moveTo>
                  <a:pt x="18998" y="16332"/>
                </a:moveTo>
                <a:cubicBezTo>
                  <a:pt x="19058" y="16253"/>
                  <a:pt x="19157" y="16233"/>
                  <a:pt x="19237" y="16273"/>
                </a:cubicBezTo>
                <a:cubicBezTo>
                  <a:pt x="19694" y="16631"/>
                  <a:pt x="20152" y="16949"/>
                  <a:pt x="20629" y="17287"/>
                </a:cubicBezTo>
                <a:cubicBezTo>
                  <a:pt x="20689" y="17347"/>
                  <a:pt x="20748" y="17446"/>
                  <a:pt x="20689" y="17546"/>
                </a:cubicBezTo>
                <a:cubicBezTo>
                  <a:pt x="20649" y="17626"/>
                  <a:pt x="20530" y="17665"/>
                  <a:pt x="20450" y="17626"/>
                </a:cubicBezTo>
                <a:cubicBezTo>
                  <a:pt x="19973" y="17267"/>
                  <a:pt x="19535" y="16929"/>
                  <a:pt x="19058" y="16591"/>
                </a:cubicBezTo>
                <a:cubicBezTo>
                  <a:pt x="18978" y="16492"/>
                  <a:pt x="18958" y="16392"/>
                  <a:pt x="18998" y="16332"/>
                </a:cubicBezTo>
                <a:close/>
                <a:moveTo>
                  <a:pt x="20888" y="15656"/>
                </a:moveTo>
                <a:cubicBezTo>
                  <a:pt x="20908" y="15636"/>
                  <a:pt x="20967" y="15636"/>
                  <a:pt x="21007" y="15636"/>
                </a:cubicBezTo>
                <a:cubicBezTo>
                  <a:pt x="21126" y="15676"/>
                  <a:pt x="21226" y="15696"/>
                  <a:pt x="21305" y="15756"/>
                </a:cubicBezTo>
                <a:cubicBezTo>
                  <a:pt x="21345" y="15756"/>
                  <a:pt x="21365" y="15775"/>
                  <a:pt x="21385" y="15795"/>
                </a:cubicBezTo>
                <a:lnTo>
                  <a:pt x="21405" y="15835"/>
                </a:lnTo>
                <a:cubicBezTo>
                  <a:pt x="21445" y="15855"/>
                  <a:pt x="21445" y="15895"/>
                  <a:pt x="21445" y="15955"/>
                </a:cubicBezTo>
                <a:cubicBezTo>
                  <a:pt x="21445" y="15974"/>
                  <a:pt x="21385" y="16034"/>
                  <a:pt x="21365" y="16054"/>
                </a:cubicBezTo>
                <a:cubicBezTo>
                  <a:pt x="21345" y="16074"/>
                  <a:pt x="21286" y="16074"/>
                  <a:pt x="21246" y="16074"/>
                </a:cubicBezTo>
                <a:cubicBezTo>
                  <a:pt x="21146" y="16034"/>
                  <a:pt x="21047" y="15994"/>
                  <a:pt x="20947" y="15955"/>
                </a:cubicBezTo>
                <a:cubicBezTo>
                  <a:pt x="20908" y="15955"/>
                  <a:pt x="20888" y="15915"/>
                  <a:pt x="20868" y="15895"/>
                </a:cubicBezTo>
                <a:lnTo>
                  <a:pt x="20848" y="15875"/>
                </a:lnTo>
                <a:cubicBezTo>
                  <a:pt x="20808" y="15855"/>
                  <a:pt x="20808" y="15795"/>
                  <a:pt x="20808" y="15756"/>
                </a:cubicBezTo>
                <a:cubicBezTo>
                  <a:pt x="20848" y="15696"/>
                  <a:pt x="20868" y="15656"/>
                  <a:pt x="20888" y="15656"/>
                </a:cubicBezTo>
                <a:close/>
                <a:moveTo>
                  <a:pt x="19973" y="13846"/>
                </a:moveTo>
                <a:cubicBezTo>
                  <a:pt x="20569" y="13866"/>
                  <a:pt x="21146" y="13886"/>
                  <a:pt x="21743" y="13925"/>
                </a:cubicBezTo>
                <a:cubicBezTo>
                  <a:pt x="21942" y="13925"/>
                  <a:pt x="21942" y="14284"/>
                  <a:pt x="21743" y="14264"/>
                </a:cubicBezTo>
                <a:cubicBezTo>
                  <a:pt x="21146" y="14204"/>
                  <a:pt x="20569" y="14184"/>
                  <a:pt x="19973" y="14144"/>
                </a:cubicBezTo>
                <a:cubicBezTo>
                  <a:pt x="19794" y="14105"/>
                  <a:pt x="19794" y="13806"/>
                  <a:pt x="19973" y="138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0C4C4-88FB-FDB1-467D-0A0D7603E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1122338"/>
            <a:ext cx="8463047" cy="20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2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10EDC416-A77A-D41E-0171-A672E376C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>
            <a:extLst>
              <a:ext uri="{FF2B5EF4-FFF2-40B4-BE49-F238E27FC236}">
                <a16:creationId xmlns:a16="http://schemas.microsoft.com/office/drawing/2014/main" id="{A4C5F21A-ED34-419D-DE41-2887E90D32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PROSES DATA TRANSFORM</a:t>
            </a:r>
            <a:endParaRPr sz="3200" dirty="0"/>
          </a:p>
        </p:txBody>
      </p:sp>
      <p:sp>
        <p:nvSpPr>
          <p:cNvPr id="309" name="Google Shape;309;p31">
            <a:extLst>
              <a:ext uri="{FF2B5EF4-FFF2-40B4-BE49-F238E27FC236}">
                <a16:creationId xmlns:a16="http://schemas.microsoft.com/office/drawing/2014/main" id="{71C85FCD-B819-3FD4-DEC8-D32A18366B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4320" y="3055620"/>
            <a:ext cx="8390404" cy="1070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dirty="0"/>
              <a:t>Data </a:t>
            </a:r>
            <a:r>
              <a:rPr lang="en-US" dirty="0" err="1"/>
              <a:t>Berisikan</a:t>
            </a:r>
            <a:r>
              <a:rPr lang="en-US" dirty="0"/>
              <a:t> : Nama </a:t>
            </a:r>
            <a:r>
              <a:rPr lang="en-US" dirty="0" err="1"/>
              <a:t>Debitur</a:t>
            </a:r>
            <a:r>
              <a:rPr lang="en-US" dirty="0"/>
              <a:t>, Id Payment, DP, Tenor, Nilai </a:t>
            </a:r>
            <a:r>
              <a:rPr lang="en-US" dirty="0" err="1"/>
              <a:t>Kontrak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Awal </a:t>
            </a:r>
            <a:r>
              <a:rPr lang="en-US" dirty="0" err="1"/>
              <a:t>Kontrak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Angsuran</a:t>
            </a:r>
            <a:r>
              <a:rPr lang="en-US" dirty="0"/>
              <a:t> Per Bulan, </a:t>
            </a:r>
            <a:r>
              <a:rPr lang="en-US" dirty="0" err="1"/>
              <a:t>Angsuran</a:t>
            </a:r>
            <a:r>
              <a:rPr lang="en-US" dirty="0"/>
              <a:t> Last Payment, Tgl </a:t>
            </a:r>
            <a:r>
              <a:rPr lang="en-US" dirty="0" err="1"/>
              <a:t>Jto</a:t>
            </a:r>
            <a:r>
              <a:rPr lang="en-US" dirty="0"/>
              <a:t> Last Payment, Tgl Last Payment, </a:t>
            </a:r>
            <a:r>
              <a:rPr lang="en-US" dirty="0" err="1"/>
              <a:t>Perhitungan</a:t>
            </a:r>
            <a:r>
              <a:rPr lang="en-US" dirty="0"/>
              <a:t> Hari Telat, Status, Nominal Last Payment,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,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Usaha, Tujuan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Data kami transform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dan </a:t>
            </a:r>
            <a:r>
              <a:rPr lang="en-US" dirty="0" err="1"/>
              <a:t>divisualisasikan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dirty="0" err="1"/>
              <a:t>bentuk</a:t>
            </a:r>
            <a:r>
              <a:rPr lang="en-US" dirty="0"/>
              <a:t> chart</a:t>
            </a:r>
          </a:p>
          <a:p>
            <a:pPr marL="0" lvl="0" indent="0" algn="just">
              <a:buNone/>
            </a:pPr>
            <a:endParaRPr lang="en-ID" sz="2400" dirty="0">
              <a:latin typeface="+mj-lt"/>
            </a:endParaRPr>
          </a:p>
        </p:txBody>
      </p:sp>
      <p:sp>
        <p:nvSpPr>
          <p:cNvPr id="313" name="Google Shape;313;p31">
            <a:extLst>
              <a:ext uri="{FF2B5EF4-FFF2-40B4-BE49-F238E27FC236}">
                <a16:creationId xmlns:a16="http://schemas.microsoft.com/office/drawing/2014/main" id="{BAE8632E-FD4C-DE57-3366-141CA0C948DD}"/>
              </a:ext>
            </a:extLst>
          </p:cNvPr>
          <p:cNvSpPr/>
          <p:nvPr/>
        </p:nvSpPr>
        <p:spPr>
          <a:xfrm>
            <a:off x="417592" y="4381087"/>
            <a:ext cx="372115" cy="373275"/>
          </a:xfrm>
          <a:custGeom>
            <a:avLst/>
            <a:gdLst/>
            <a:ahLst/>
            <a:cxnLst/>
            <a:rect l="l" t="t" r="r" b="b"/>
            <a:pathLst>
              <a:path w="24369" h="24449" extrusionOk="0">
                <a:moveTo>
                  <a:pt x="24170" y="12453"/>
                </a:moveTo>
                <a:cubicBezTo>
                  <a:pt x="22400" y="12473"/>
                  <a:pt x="20669" y="12553"/>
                  <a:pt x="18898" y="12553"/>
                </a:cubicBezTo>
                <a:cubicBezTo>
                  <a:pt x="17406" y="12553"/>
                  <a:pt x="15915" y="12573"/>
                  <a:pt x="14423" y="12593"/>
                </a:cubicBezTo>
                <a:cubicBezTo>
                  <a:pt x="14801" y="12752"/>
                  <a:pt x="15198" y="12911"/>
                  <a:pt x="15576" y="13070"/>
                </a:cubicBezTo>
                <a:cubicBezTo>
                  <a:pt x="16591" y="13488"/>
                  <a:pt x="17566" y="13985"/>
                  <a:pt x="18580" y="14423"/>
                </a:cubicBezTo>
                <a:cubicBezTo>
                  <a:pt x="18719" y="14502"/>
                  <a:pt x="18620" y="14761"/>
                  <a:pt x="18461" y="14701"/>
                </a:cubicBezTo>
                <a:cubicBezTo>
                  <a:pt x="17367" y="14343"/>
                  <a:pt x="16273" y="14045"/>
                  <a:pt x="15178" y="13667"/>
                </a:cubicBezTo>
                <a:cubicBezTo>
                  <a:pt x="14741" y="13508"/>
                  <a:pt x="14323" y="13368"/>
                  <a:pt x="13885" y="13209"/>
                </a:cubicBezTo>
                <a:cubicBezTo>
                  <a:pt x="13985" y="13349"/>
                  <a:pt x="14104" y="13428"/>
                  <a:pt x="14204" y="13567"/>
                </a:cubicBezTo>
                <a:cubicBezTo>
                  <a:pt x="15159" y="14562"/>
                  <a:pt x="16074" y="15557"/>
                  <a:pt x="17009" y="16551"/>
                </a:cubicBezTo>
                <a:cubicBezTo>
                  <a:pt x="17963" y="17566"/>
                  <a:pt x="18859" y="18640"/>
                  <a:pt x="19794" y="19674"/>
                </a:cubicBezTo>
                <a:cubicBezTo>
                  <a:pt x="19933" y="19834"/>
                  <a:pt x="19734" y="20033"/>
                  <a:pt x="19595" y="19873"/>
                </a:cubicBezTo>
                <a:cubicBezTo>
                  <a:pt x="18461" y="18759"/>
                  <a:pt x="17287" y="17725"/>
                  <a:pt x="16173" y="16591"/>
                </a:cubicBezTo>
                <a:cubicBezTo>
                  <a:pt x="15198" y="15636"/>
                  <a:pt x="14204" y="14681"/>
                  <a:pt x="13229" y="13746"/>
                </a:cubicBezTo>
                <a:lnTo>
                  <a:pt x="13687" y="15238"/>
                </a:lnTo>
                <a:cubicBezTo>
                  <a:pt x="14005" y="16332"/>
                  <a:pt x="14244" y="17427"/>
                  <a:pt x="14542" y="18521"/>
                </a:cubicBezTo>
                <a:cubicBezTo>
                  <a:pt x="14602" y="18720"/>
                  <a:pt x="14323" y="18759"/>
                  <a:pt x="14244" y="18580"/>
                </a:cubicBezTo>
                <a:cubicBezTo>
                  <a:pt x="13866" y="17526"/>
                  <a:pt x="13388" y="16492"/>
                  <a:pt x="13010" y="15437"/>
                </a:cubicBezTo>
                <a:cubicBezTo>
                  <a:pt x="12891" y="15099"/>
                  <a:pt x="12752" y="14801"/>
                  <a:pt x="12652" y="14482"/>
                </a:cubicBezTo>
                <a:lnTo>
                  <a:pt x="12652" y="14860"/>
                </a:lnTo>
                <a:cubicBezTo>
                  <a:pt x="12652" y="16392"/>
                  <a:pt x="12553" y="17944"/>
                  <a:pt x="12513" y="19476"/>
                </a:cubicBezTo>
                <a:cubicBezTo>
                  <a:pt x="12473" y="21047"/>
                  <a:pt x="12473" y="22619"/>
                  <a:pt x="12413" y="24190"/>
                </a:cubicBezTo>
                <a:cubicBezTo>
                  <a:pt x="12413" y="24449"/>
                  <a:pt x="12016" y="24449"/>
                  <a:pt x="11996" y="24190"/>
                </a:cubicBezTo>
                <a:cubicBezTo>
                  <a:pt x="11916" y="22420"/>
                  <a:pt x="11876" y="20649"/>
                  <a:pt x="11817" y="18919"/>
                </a:cubicBezTo>
                <a:cubicBezTo>
                  <a:pt x="11777" y="17566"/>
                  <a:pt x="11717" y="16253"/>
                  <a:pt x="11697" y="14900"/>
                </a:cubicBezTo>
                <a:cubicBezTo>
                  <a:pt x="11598" y="15139"/>
                  <a:pt x="11498" y="15358"/>
                  <a:pt x="11419" y="15577"/>
                </a:cubicBezTo>
                <a:cubicBezTo>
                  <a:pt x="11001" y="16591"/>
                  <a:pt x="10504" y="17566"/>
                  <a:pt x="10046" y="18580"/>
                </a:cubicBezTo>
                <a:cubicBezTo>
                  <a:pt x="9986" y="18740"/>
                  <a:pt x="9728" y="18640"/>
                  <a:pt x="9788" y="18461"/>
                </a:cubicBezTo>
                <a:cubicBezTo>
                  <a:pt x="10146" y="17367"/>
                  <a:pt x="10444" y="16273"/>
                  <a:pt x="10822" y="15179"/>
                </a:cubicBezTo>
                <a:cubicBezTo>
                  <a:pt x="10981" y="14701"/>
                  <a:pt x="11140" y="14264"/>
                  <a:pt x="11299" y="13786"/>
                </a:cubicBezTo>
                <a:lnTo>
                  <a:pt x="10882" y="14204"/>
                </a:lnTo>
                <a:cubicBezTo>
                  <a:pt x="9907" y="15179"/>
                  <a:pt x="8853" y="16074"/>
                  <a:pt x="7858" y="16989"/>
                </a:cubicBezTo>
                <a:cubicBezTo>
                  <a:pt x="6843" y="17944"/>
                  <a:pt x="5849" y="18899"/>
                  <a:pt x="4834" y="19873"/>
                </a:cubicBezTo>
                <a:cubicBezTo>
                  <a:pt x="4635" y="20052"/>
                  <a:pt x="4357" y="19774"/>
                  <a:pt x="4536" y="19575"/>
                </a:cubicBezTo>
                <a:cubicBezTo>
                  <a:pt x="5610" y="18421"/>
                  <a:pt x="6704" y="17267"/>
                  <a:pt x="7758" y="16094"/>
                </a:cubicBezTo>
                <a:cubicBezTo>
                  <a:pt x="8634" y="15159"/>
                  <a:pt x="9489" y="14204"/>
                  <a:pt x="10384" y="13309"/>
                </a:cubicBezTo>
                <a:cubicBezTo>
                  <a:pt x="9947" y="13448"/>
                  <a:pt x="9549" y="13567"/>
                  <a:pt x="9131" y="13667"/>
                </a:cubicBezTo>
                <a:cubicBezTo>
                  <a:pt x="8057" y="13945"/>
                  <a:pt x="7022" y="14284"/>
                  <a:pt x="5948" y="14582"/>
                </a:cubicBezTo>
                <a:cubicBezTo>
                  <a:pt x="5729" y="14661"/>
                  <a:pt x="5570" y="14284"/>
                  <a:pt x="5809" y="14204"/>
                </a:cubicBezTo>
                <a:cubicBezTo>
                  <a:pt x="6843" y="13766"/>
                  <a:pt x="7918" y="13368"/>
                  <a:pt x="8992" y="12911"/>
                </a:cubicBezTo>
                <a:cubicBezTo>
                  <a:pt x="9211" y="12811"/>
                  <a:pt x="9410" y="12752"/>
                  <a:pt x="9628" y="12652"/>
                </a:cubicBezTo>
                <a:lnTo>
                  <a:pt x="9609" y="12652"/>
                </a:lnTo>
                <a:cubicBezTo>
                  <a:pt x="8057" y="12652"/>
                  <a:pt x="6525" y="12553"/>
                  <a:pt x="4974" y="12493"/>
                </a:cubicBezTo>
                <a:cubicBezTo>
                  <a:pt x="3422" y="12434"/>
                  <a:pt x="1850" y="12434"/>
                  <a:pt x="279" y="12394"/>
                </a:cubicBezTo>
                <a:cubicBezTo>
                  <a:pt x="0" y="12394"/>
                  <a:pt x="0" y="11996"/>
                  <a:pt x="279" y="11976"/>
                </a:cubicBezTo>
                <a:cubicBezTo>
                  <a:pt x="2049" y="11896"/>
                  <a:pt x="3820" y="11857"/>
                  <a:pt x="5550" y="11797"/>
                </a:cubicBezTo>
                <a:cubicBezTo>
                  <a:pt x="6923" y="11757"/>
                  <a:pt x="8256" y="11697"/>
                  <a:pt x="9628" y="11678"/>
                </a:cubicBezTo>
                <a:lnTo>
                  <a:pt x="8952" y="11379"/>
                </a:lnTo>
                <a:cubicBezTo>
                  <a:pt x="7938" y="10902"/>
                  <a:pt x="6903" y="10504"/>
                  <a:pt x="5869" y="10066"/>
                </a:cubicBezTo>
                <a:cubicBezTo>
                  <a:pt x="5650" y="9967"/>
                  <a:pt x="5829" y="9609"/>
                  <a:pt x="6028" y="9688"/>
                </a:cubicBezTo>
                <a:cubicBezTo>
                  <a:pt x="7122" y="10007"/>
                  <a:pt x="8216" y="10385"/>
                  <a:pt x="9330" y="10683"/>
                </a:cubicBezTo>
                <a:cubicBezTo>
                  <a:pt x="9708" y="10782"/>
                  <a:pt x="10086" y="10902"/>
                  <a:pt x="10484" y="11021"/>
                </a:cubicBezTo>
                <a:lnTo>
                  <a:pt x="10285" y="10822"/>
                </a:lnTo>
                <a:cubicBezTo>
                  <a:pt x="9310" y="9867"/>
                  <a:pt x="8415" y="8813"/>
                  <a:pt x="7500" y="7818"/>
                </a:cubicBezTo>
                <a:cubicBezTo>
                  <a:pt x="6545" y="6804"/>
                  <a:pt x="5570" y="5809"/>
                  <a:pt x="4615" y="4775"/>
                </a:cubicBezTo>
                <a:cubicBezTo>
                  <a:pt x="4436" y="4576"/>
                  <a:pt x="4715" y="4317"/>
                  <a:pt x="4914" y="4476"/>
                </a:cubicBezTo>
                <a:cubicBezTo>
                  <a:pt x="6068" y="5551"/>
                  <a:pt x="7221" y="6645"/>
                  <a:pt x="8395" y="7719"/>
                </a:cubicBezTo>
                <a:cubicBezTo>
                  <a:pt x="9330" y="8594"/>
                  <a:pt x="10305" y="9450"/>
                  <a:pt x="11200" y="10365"/>
                </a:cubicBezTo>
                <a:cubicBezTo>
                  <a:pt x="11081" y="9927"/>
                  <a:pt x="10941" y="9509"/>
                  <a:pt x="10822" y="9072"/>
                </a:cubicBezTo>
                <a:cubicBezTo>
                  <a:pt x="10543" y="7997"/>
                  <a:pt x="10205" y="6943"/>
                  <a:pt x="9907" y="5889"/>
                </a:cubicBezTo>
                <a:cubicBezTo>
                  <a:pt x="9827" y="5650"/>
                  <a:pt x="10205" y="5511"/>
                  <a:pt x="10285" y="5730"/>
                </a:cubicBezTo>
                <a:cubicBezTo>
                  <a:pt x="10723" y="6764"/>
                  <a:pt x="11120" y="7838"/>
                  <a:pt x="11578" y="8913"/>
                </a:cubicBezTo>
                <a:cubicBezTo>
                  <a:pt x="11638" y="9092"/>
                  <a:pt x="11697" y="9251"/>
                  <a:pt x="11777" y="9410"/>
                </a:cubicBezTo>
                <a:cubicBezTo>
                  <a:pt x="11817" y="7918"/>
                  <a:pt x="11836" y="6426"/>
                  <a:pt x="11896" y="4914"/>
                </a:cubicBezTo>
                <a:cubicBezTo>
                  <a:pt x="11936" y="3343"/>
                  <a:pt x="12075" y="1771"/>
                  <a:pt x="12135" y="219"/>
                </a:cubicBezTo>
                <a:cubicBezTo>
                  <a:pt x="12135" y="1"/>
                  <a:pt x="12433" y="1"/>
                  <a:pt x="12433" y="219"/>
                </a:cubicBezTo>
                <a:cubicBezTo>
                  <a:pt x="12473" y="1970"/>
                  <a:pt x="12533" y="3720"/>
                  <a:pt x="12533" y="5471"/>
                </a:cubicBezTo>
                <a:cubicBezTo>
                  <a:pt x="12533" y="7003"/>
                  <a:pt x="12573" y="8495"/>
                  <a:pt x="12592" y="10007"/>
                </a:cubicBezTo>
                <a:cubicBezTo>
                  <a:pt x="12732" y="9629"/>
                  <a:pt x="12911" y="9251"/>
                  <a:pt x="13090" y="8853"/>
                </a:cubicBezTo>
                <a:cubicBezTo>
                  <a:pt x="13567" y="7838"/>
                  <a:pt x="13965" y="6804"/>
                  <a:pt x="14403" y="5769"/>
                </a:cubicBezTo>
                <a:cubicBezTo>
                  <a:pt x="14502" y="5551"/>
                  <a:pt x="14860" y="5730"/>
                  <a:pt x="14781" y="5929"/>
                </a:cubicBezTo>
                <a:cubicBezTo>
                  <a:pt x="14462" y="7023"/>
                  <a:pt x="14084" y="8117"/>
                  <a:pt x="13786" y="9231"/>
                </a:cubicBezTo>
                <a:cubicBezTo>
                  <a:pt x="13687" y="9589"/>
                  <a:pt x="13567" y="9927"/>
                  <a:pt x="13468" y="10285"/>
                </a:cubicBezTo>
                <a:cubicBezTo>
                  <a:pt x="13507" y="10225"/>
                  <a:pt x="13567" y="10206"/>
                  <a:pt x="13587" y="10166"/>
                </a:cubicBezTo>
                <a:cubicBezTo>
                  <a:pt x="14582" y="9211"/>
                  <a:pt x="15576" y="8296"/>
                  <a:pt x="16571" y="7341"/>
                </a:cubicBezTo>
                <a:cubicBezTo>
                  <a:pt x="17585" y="6406"/>
                  <a:pt x="18660" y="5511"/>
                  <a:pt x="19694" y="4556"/>
                </a:cubicBezTo>
                <a:cubicBezTo>
                  <a:pt x="19853" y="4437"/>
                  <a:pt x="20052" y="4636"/>
                  <a:pt x="19893" y="4755"/>
                </a:cubicBezTo>
                <a:cubicBezTo>
                  <a:pt x="18779" y="5909"/>
                  <a:pt x="17745" y="7082"/>
                  <a:pt x="16611" y="8196"/>
                </a:cubicBezTo>
                <a:cubicBezTo>
                  <a:pt x="15656" y="9191"/>
                  <a:pt x="14701" y="10166"/>
                  <a:pt x="13726" y="11160"/>
                </a:cubicBezTo>
                <a:cubicBezTo>
                  <a:pt x="14263" y="11001"/>
                  <a:pt x="14761" y="10862"/>
                  <a:pt x="15278" y="10703"/>
                </a:cubicBezTo>
                <a:cubicBezTo>
                  <a:pt x="16372" y="10385"/>
                  <a:pt x="17466" y="10126"/>
                  <a:pt x="18560" y="9828"/>
                </a:cubicBezTo>
                <a:cubicBezTo>
                  <a:pt x="18759" y="9788"/>
                  <a:pt x="18799" y="10046"/>
                  <a:pt x="18640" y="10126"/>
                </a:cubicBezTo>
                <a:cubicBezTo>
                  <a:pt x="17566" y="10524"/>
                  <a:pt x="16551" y="11001"/>
                  <a:pt x="15477" y="11379"/>
                </a:cubicBezTo>
                <a:cubicBezTo>
                  <a:pt x="15218" y="11479"/>
                  <a:pt x="14980" y="11578"/>
                  <a:pt x="14701" y="11658"/>
                </a:cubicBezTo>
                <a:lnTo>
                  <a:pt x="14860" y="11658"/>
                </a:lnTo>
                <a:cubicBezTo>
                  <a:pt x="16392" y="11697"/>
                  <a:pt x="17944" y="11737"/>
                  <a:pt x="19475" y="11777"/>
                </a:cubicBezTo>
                <a:cubicBezTo>
                  <a:pt x="21047" y="11817"/>
                  <a:pt x="22618" y="11936"/>
                  <a:pt x="24170" y="12016"/>
                </a:cubicBezTo>
                <a:cubicBezTo>
                  <a:pt x="24369" y="12155"/>
                  <a:pt x="24369" y="12453"/>
                  <a:pt x="24170" y="12453"/>
                </a:cubicBezTo>
                <a:close/>
                <a:moveTo>
                  <a:pt x="22300" y="10464"/>
                </a:moveTo>
                <a:cubicBezTo>
                  <a:pt x="21763" y="10703"/>
                  <a:pt x="21146" y="10802"/>
                  <a:pt x="20549" y="10763"/>
                </a:cubicBezTo>
                <a:cubicBezTo>
                  <a:pt x="20410" y="10763"/>
                  <a:pt x="20311" y="10663"/>
                  <a:pt x="20311" y="10524"/>
                </a:cubicBezTo>
                <a:cubicBezTo>
                  <a:pt x="20311" y="10424"/>
                  <a:pt x="20410" y="10305"/>
                  <a:pt x="20549" y="10305"/>
                </a:cubicBezTo>
                <a:cubicBezTo>
                  <a:pt x="21087" y="10365"/>
                  <a:pt x="21644" y="10265"/>
                  <a:pt x="22161" y="10086"/>
                </a:cubicBezTo>
                <a:cubicBezTo>
                  <a:pt x="22260" y="10066"/>
                  <a:pt x="22360" y="10106"/>
                  <a:pt x="22380" y="10186"/>
                </a:cubicBezTo>
                <a:cubicBezTo>
                  <a:pt x="22400" y="10305"/>
                  <a:pt x="22380" y="10424"/>
                  <a:pt x="22300" y="10464"/>
                </a:cubicBezTo>
                <a:close/>
                <a:moveTo>
                  <a:pt x="20291" y="7520"/>
                </a:moveTo>
                <a:cubicBezTo>
                  <a:pt x="19993" y="7739"/>
                  <a:pt x="19674" y="7938"/>
                  <a:pt x="19376" y="8176"/>
                </a:cubicBezTo>
                <a:cubicBezTo>
                  <a:pt x="19276" y="8236"/>
                  <a:pt x="19137" y="8196"/>
                  <a:pt x="19058" y="8097"/>
                </a:cubicBezTo>
                <a:cubicBezTo>
                  <a:pt x="18978" y="7997"/>
                  <a:pt x="19018" y="7838"/>
                  <a:pt x="19137" y="7779"/>
                </a:cubicBezTo>
                <a:cubicBezTo>
                  <a:pt x="19416" y="7540"/>
                  <a:pt x="19754" y="7341"/>
                  <a:pt x="20052" y="7122"/>
                </a:cubicBezTo>
                <a:cubicBezTo>
                  <a:pt x="20152" y="7043"/>
                  <a:pt x="20291" y="7102"/>
                  <a:pt x="20351" y="7202"/>
                </a:cubicBezTo>
                <a:cubicBezTo>
                  <a:pt x="20450" y="7321"/>
                  <a:pt x="20390" y="7440"/>
                  <a:pt x="20291" y="7520"/>
                </a:cubicBezTo>
                <a:close/>
                <a:moveTo>
                  <a:pt x="16571" y="6187"/>
                </a:moveTo>
                <a:cubicBezTo>
                  <a:pt x="16531" y="6227"/>
                  <a:pt x="16471" y="6247"/>
                  <a:pt x="16412" y="6227"/>
                </a:cubicBezTo>
                <a:cubicBezTo>
                  <a:pt x="16372" y="6207"/>
                  <a:pt x="16332" y="6128"/>
                  <a:pt x="16372" y="6088"/>
                </a:cubicBezTo>
                <a:cubicBezTo>
                  <a:pt x="16611" y="5690"/>
                  <a:pt x="16909" y="5312"/>
                  <a:pt x="17247" y="4954"/>
                </a:cubicBezTo>
                <a:cubicBezTo>
                  <a:pt x="17307" y="4894"/>
                  <a:pt x="17406" y="4914"/>
                  <a:pt x="17486" y="4954"/>
                </a:cubicBezTo>
                <a:cubicBezTo>
                  <a:pt x="17566" y="5014"/>
                  <a:pt x="17566" y="5133"/>
                  <a:pt x="17486" y="5212"/>
                </a:cubicBezTo>
                <a:cubicBezTo>
                  <a:pt x="17148" y="5491"/>
                  <a:pt x="16830" y="5809"/>
                  <a:pt x="16571" y="6187"/>
                </a:cubicBezTo>
                <a:close/>
                <a:moveTo>
                  <a:pt x="16094" y="3303"/>
                </a:moveTo>
                <a:cubicBezTo>
                  <a:pt x="16034" y="3362"/>
                  <a:pt x="15974" y="3402"/>
                  <a:pt x="15895" y="3343"/>
                </a:cubicBezTo>
                <a:cubicBezTo>
                  <a:pt x="15815" y="3323"/>
                  <a:pt x="15795" y="3223"/>
                  <a:pt x="15835" y="3144"/>
                </a:cubicBezTo>
                <a:cubicBezTo>
                  <a:pt x="15934" y="2965"/>
                  <a:pt x="16074" y="2766"/>
                  <a:pt x="16173" y="2607"/>
                </a:cubicBezTo>
                <a:cubicBezTo>
                  <a:pt x="16213" y="2527"/>
                  <a:pt x="16292" y="2527"/>
                  <a:pt x="16332" y="2547"/>
                </a:cubicBezTo>
                <a:cubicBezTo>
                  <a:pt x="16412" y="2567"/>
                  <a:pt x="16412" y="2666"/>
                  <a:pt x="16392" y="2726"/>
                </a:cubicBezTo>
                <a:cubicBezTo>
                  <a:pt x="16292" y="2925"/>
                  <a:pt x="16193" y="3124"/>
                  <a:pt x="16094" y="3303"/>
                </a:cubicBezTo>
                <a:close/>
                <a:moveTo>
                  <a:pt x="14244" y="2845"/>
                </a:moveTo>
                <a:cubicBezTo>
                  <a:pt x="14204" y="3044"/>
                  <a:pt x="13885" y="2965"/>
                  <a:pt x="13925" y="2766"/>
                </a:cubicBezTo>
                <a:cubicBezTo>
                  <a:pt x="14084" y="2268"/>
                  <a:pt x="14204" y="1811"/>
                  <a:pt x="14343" y="1313"/>
                </a:cubicBezTo>
                <a:cubicBezTo>
                  <a:pt x="14403" y="1154"/>
                  <a:pt x="14602" y="1234"/>
                  <a:pt x="14582" y="1353"/>
                </a:cubicBezTo>
                <a:cubicBezTo>
                  <a:pt x="14482" y="1851"/>
                  <a:pt x="14383" y="2348"/>
                  <a:pt x="14244" y="2845"/>
                </a:cubicBezTo>
                <a:close/>
                <a:moveTo>
                  <a:pt x="10842" y="2945"/>
                </a:moveTo>
                <a:cubicBezTo>
                  <a:pt x="10762" y="2965"/>
                  <a:pt x="10643" y="2925"/>
                  <a:pt x="10623" y="2825"/>
                </a:cubicBezTo>
                <a:cubicBezTo>
                  <a:pt x="10504" y="2169"/>
                  <a:pt x="10404" y="1532"/>
                  <a:pt x="10265" y="856"/>
                </a:cubicBezTo>
                <a:cubicBezTo>
                  <a:pt x="10245" y="657"/>
                  <a:pt x="10524" y="577"/>
                  <a:pt x="10563" y="776"/>
                </a:cubicBezTo>
                <a:cubicBezTo>
                  <a:pt x="10703" y="1433"/>
                  <a:pt x="10842" y="2069"/>
                  <a:pt x="10961" y="2726"/>
                </a:cubicBezTo>
                <a:cubicBezTo>
                  <a:pt x="11001" y="2825"/>
                  <a:pt x="10941" y="2925"/>
                  <a:pt x="10842" y="2945"/>
                </a:cubicBezTo>
                <a:close/>
                <a:moveTo>
                  <a:pt x="9211" y="3343"/>
                </a:moveTo>
                <a:cubicBezTo>
                  <a:pt x="9131" y="3362"/>
                  <a:pt x="9012" y="3323"/>
                  <a:pt x="9012" y="3223"/>
                </a:cubicBezTo>
                <a:cubicBezTo>
                  <a:pt x="8952" y="3024"/>
                  <a:pt x="8932" y="2805"/>
                  <a:pt x="8872" y="2607"/>
                </a:cubicBezTo>
                <a:cubicBezTo>
                  <a:pt x="8853" y="2507"/>
                  <a:pt x="8912" y="2427"/>
                  <a:pt x="9012" y="2408"/>
                </a:cubicBezTo>
                <a:cubicBezTo>
                  <a:pt x="9071" y="2368"/>
                  <a:pt x="9171" y="2427"/>
                  <a:pt x="9211" y="2487"/>
                </a:cubicBezTo>
                <a:cubicBezTo>
                  <a:pt x="9250" y="2706"/>
                  <a:pt x="9270" y="2925"/>
                  <a:pt x="9330" y="3124"/>
                </a:cubicBezTo>
                <a:cubicBezTo>
                  <a:pt x="9350" y="3223"/>
                  <a:pt x="9310" y="3303"/>
                  <a:pt x="9211" y="3343"/>
                </a:cubicBezTo>
                <a:close/>
                <a:moveTo>
                  <a:pt x="7560" y="4695"/>
                </a:moveTo>
                <a:cubicBezTo>
                  <a:pt x="7480" y="4735"/>
                  <a:pt x="7400" y="4715"/>
                  <a:pt x="7341" y="4636"/>
                </a:cubicBezTo>
                <a:cubicBezTo>
                  <a:pt x="7082" y="4258"/>
                  <a:pt x="6843" y="3900"/>
                  <a:pt x="6625" y="3522"/>
                </a:cubicBezTo>
                <a:cubicBezTo>
                  <a:pt x="6565" y="3442"/>
                  <a:pt x="6585" y="3343"/>
                  <a:pt x="6664" y="3323"/>
                </a:cubicBezTo>
                <a:cubicBezTo>
                  <a:pt x="6744" y="3263"/>
                  <a:pt x="6843" y="3303"/>
                  <a:pt x="6863" y="3362"/>
                </a:cubicBezTo>
                <a:cubicBezTo>
                  <a:pt x="7122" y="3740"/>
                  <a:pt x="7361" y="4118"/>
                  <a:pt x="7619" y="4457"/>
                </a:cubicBezTo>
                <a:cubicBezTo>
                  <a:pt x="7659" y="4516"/>
                  <a:pt x="7639" y="4636"/>
                  <a:pt x="7560" y="4695"/>
                </a:cubicBezTo>
                <a:close/>
                <a:moveTo>
                  <a:pt x="5451" y="7619"/>
                </a:moveTo>
                <a:lnTo>
                  <a:pt x="3442" y="6287"/>
                </a:lnTo>
                <a:cubicBezTo>
                  <a:pt x="3342" y="6207"/>
                  <a:pt x="3442" y="6028"/>
                  <a:pt x="3541" y="6108"/>
                </a:cubicBezTo>
                <a:cubicBezTo>
                  <a:pt x="4237" y="6525"/>
                  <a:pt x="4914" y="6923"/>
                  <a:pt x="5610" y="7341"/>
                </a:cubicBezTo>
                <a:cubicBezTo>
                  <a:pt x="5789" y="7440"/>
                  <a:pt x="5630" y="7719"/>
                  <a:pt x="5451" y="7619"/>
                </a:cubicBezTo>
                <a:close/>
                <a:moveTo>
                  <a:pt x="3482" y="8535"/>
                </a:moveTo>
                <a:cubicBezTo>
                  <a:pt x="3501" y="8574"/>
                  <a:pt x="3501" y="8614"/>
                  <a:pt x="3501" y="8634"/>
                </a:cubicBezTo>
                <a:cubicBezTo>
                  <a:pt x="3501" y="8674"/>
                  <a:pt x="3482" y="8694"/>
                  <a:pt x="3462" y="8714"/>
                </a:cubicBezTo>
                <a:cubicBezTo>
                  <a:pt x="3442" y="8733"/>
                  <a:pt x="3382" y="8733"/>
                  <a:pt x="3362" y="8733"/>
                </a:cubicBezTo>
                <a:cubicBezTo>
                  <a:pt x="3283" y="8714"/>
                  <a:pt x="3183" y="8694"/>
                  <a:pt x="3104" y="8694"/>
                </a:cubicBezTo>
                <a:cubicBezTo>
                  <a:pt x="3084" y="8694"/>
                  <a:pt x="3064" y="8674"/>
                  <a:pt x="3044" y="8634"/>
                </a:cubicBezTo>
                <a:cubicBezTo>
                  <a:pt x="3004" y="8614"/>
                  <a:pt x="3004" y="8574"/>
                  <a:pt x="3004" y="8535"/>
                </a:cubicBezTo>
                <a:cubicBezTo>
                  <a:pt x="3004" y="8515"/>
                  <a:pt x="3044" y="8495"/>
                  <a:pt x="3064" y="8475"/>
                </a:cubicBezTo>
                <a:cubicBezTo>
                  <a:pt x="3084" y="8435"/>
                  <a:pt x="3143" y="8435"/>
                  <a:pt x="3163" y="8435"/>
                </a:cubicBezTo>
                <a:cubicBezTo>
                  <a:pt x="3243" y="8475"/>
                  <a:pt x="3342" y="8495"/>
                  <a:pt x="3402" y="8495"/>
                </a:cubicBezTo>
                <a:cubicBezTo>
                  <a:pt x="3442" y="8495"/>
                  <a:pt x="3462" y="8515"/>
                  <a:pt x="3482" y="8535"/>
                </a:cubicBezTo>
                <a:close/>
                <a:moveTo>
                  <a:pt x="3362" y="10285"/>
                </a:moveTo>
                <a:cubicBezTo>
                  <a:pt x="3362" y="10385"/>
                  <a:pt x="3283" y="10424"/>
                  <a:pt x="3203" y="10424"/>
                </a:cubicBezTo>
                <a:cubicBezTo>
                  <a:pt x="2666" y="10464"/>
                  <a:pt x="2109" y="10404"/>
                  <a:pt x="1592" y="10225"/>
                </a:cubicBezTo>
                <a:cubicBezTo>
                  <a:pt x="1433" y="10186"/>
                  <a:pt x="1492" y="9887"/>
                  <a:pt x="1671" y="9967"/>
                </a:cubicBezTo>
                <a:cubicBezTo>
                  <a:pt x="2169" y="10106"/>
                  <a:pt x="2686" y="10166"/>
                  <a:pt x="3203" y="10126"/>
                </a:cubicBezTo>
                <a:cubicBezTo>
                  <a:pt x="3283" y="10106"/>
                  <a:pt x="3362" y="10206"/>
                  <a:pt x="3362" y="10285"/>
                </a:cubicBezTo>
                <a:close/>
                <a:moveTo>
                  <a:pt x="2189" y="13886"/>
                </a:moveTo>
                <a:cubicBezTo>
                  <a:pt x="2348" y="13906"/>
                  <a:pt x="2487" y="13906"/>
                  <a:pt x="2646" y="13886"/>
                </a:cubicBezTo>
                <a:lnTo>
                  <a:pt x="2686" y="13886"/>
                </a:lnTo>
                <a:lnTo>
                  <a:pt x="2706" y="13886"/>
                </a:lnTo>
                <a:cubicBezTo>
                  <a:pt x="2765" y="13886"/>
                  <a:pt x="2785" y="13866"/>
                  <a:pt x="2845" y="13866"/>
                </a:cubicBezTo>
                <a:cubicBezTo>
                  <a:pt x="2905" y="13846"/>
                  <a:pt x="2984" y="13846"/>
                  <a:pt x="3064" y="13806"/>
                </a:cubicBezTo>
                <a:cubicBezTo>
                  <a:pt x="3163" y="13786"/>
                  <a:pt x="3263" y="13846"/>
                  <a:pt x="3283" y="13945"/>
                </a:cubicBezTo>
                <a:cubicBezTo>
                  <a:pt x="3303" y="14045"/>
                  <a:pt x="3243" y="14144"/>
                  <a:pt x="3163" y="14164"/>
                </a:cubicBezTo>
                <a:cubicBezTo>
                  <a:pt x="2845" y="14264"/>
                  <a:pt x="2507" y="14284"/>
                  <a:pt x="2189" y="14264"/>
                </a:cubicBezTo>
                <a:cubicBezTo>
                  <a:pt x="2089" y="14264"/>
                  <a:pt x="2010" y="14184"/>
                  <a:pt x="1990" y="14065"/>
                </a:cubicBezTo>
                <a:cubicBezTo>
                  <a:pt x="1990" y="13985"/>
                  <a:pt x="2089" y="13886"/>
                  <a:pt x="2189" y="13886"/>
                </a:cubicBezTo>
                <a:close/>
                <a:moveTo>
                  <a:pt x="3501" y="15338"/>
                </a:moveTo>
                <a:cubicBezTo>
                  <a:pt x="3641" y="15278"/>
                  <a:pt x="3760" y="15199"/>
                  <a:pt x="3879" y="15159"/>
                </a:cubicBezTo>
                <a:cubicBezTo>
                  <a:pt x="3899" y="15139"/>
                  <a:pt x="3959" y="15139"/>
                  <a:pt x="3979" y="15139"/>
                </a:cubicBezTo>
                <a:lnTo>
                  <a:pt x="4039" y="15139"/>
                </a:lnTo>
                <a:cubicBezTo>
                  <a:pt x="4078" y="15159"/>
                  <a:pt x="4138" y="15179"/>
                  <a:pt x="4158" y="15218"/>
                </a:cubicBezTo>
                <a:cubicBezTo>
                  <a:pt x="4178" y="15278"/>
                  <a:pt x="4178" y="15358"/>
                  <a:pt x="4178" y="15398"/>
                </a:cubicBezTo>
                <a:cubicBezTo>
                  <a:pt x="4158" y="15457"/>
                  <a:pt x="4138" y="15497"/>
                  <a:pt x="4078" y="15517"/>
                </a:cubicBezTo>
                <a:cubicBezTo>
                  <a:pt x="3959" y="15596"/>
                  <a:pt x="3840" y="15656"/>
                  <a:pt x="3700" y="15716"/>
                </a:cubicBezTo>
                <a:cubicBezTo>
                  <a:pt x="3661" y="15756"/>
                  <a:pt x="3601" y="15756"/>
                  <a:pt x="3541" y="15756"/>
                </a:cubicBezTo>
                <a:cubicBezTo>
                  <a:pt x="3482" y="15716"/>
                  <a:pt x="3442" y="15696"/>
                  <a:pt x="3402" y="15656"/>
                </a:cubicBezTo>
                <a:cubicBezTo>
                  <a:pt x="3382" y="15596"/>
                  <a:pt x="3382" y="15537"/>
                  <a:pt x="3382" y="15477"/>
                </a:cubicBezTo>
                <a:cubicBezTo>
                  <a:pt x="3402" y="15437"/>
                  <a:pt x="3462" y="15358"/>
                  <a:pt x="3501" y="15338"/>
                </a:cubicBezTo>
                <a:close/>
                <a:moveTo>
                  <a:pt x="4874" y="16253"/>
                </a:moveTo>
                <a:cubicBezTo>
                  <a:pt x="4954" y="16193"/>
                  <a:pt x="5073" y="16233"/>
                  <a:pt x="5133" y="16332"/>
                </a:cubicBezTo>
                <a:cubicBezTo>
                  <a:pt x="5172" y="16392"/>
                  <a:pt x="5153" y="16531"/>
                  <a:pt x="5053" y="16571"/>
                </a:cubicBezTo>
                <a:cubicBezTo>
                  <a:pt x="4635" y="16790"/>
                  <a:pt x="4237" y="17069"/>
                  <a:pt x="3879" y="17367"/>
                </a:cubicBezTo>
                <a:cubicBezTo>
                  <a:pt x="3800" y="17427"/>
                  <a:pt x="3700" y="17446"/>
                  <a:pt x="3641" y="17367"/>
                </a:cubicBezTo>
                <a:cubicBezTo>
                  <a:pt x="3561" y="17287"/>
                  <a:pt x="3561" y="17188"/>
                  <a:pt x="3641" y="17128"/>
                </a:cubicBezTo>
                <a:cubicBezTo>
                  <a:pt x="4039" y="16770"/>
                  <a:pt x="4436" y="16472"/>
                  <a:pt x="4874" y="16253"/>
                </a:cubicBezTo>
                <a:close/>
                <a:moveTo>
                  <a:pt x="7520" y="20112"/>
                </a:moveTo>
                <a:cubicBezTo>
                  <a:pt x="7619" y="19913"/>
                  <a:pt x="7938" y="20072"/>
                  <a:pt x="7818" y="20271"/>
                </a:cubicBezTo>
                <a:cubicBezTo>
                  <a:pt x="7560" y="20709"/>
                  <a:pt x="7321" y="21127"/>
                  <a:pt x="7042" y="21564"/>
                </a:cubicBezTo>
                <a:cubicBezTo>
                  <a:pt x="6943" y="21743"/>
                  <a:pt x="6684" y="21604"/>
                  <a:pt x="6764" y="21425"/>
                </a:cubicBezTo>
                <a:cubicBezTo>
                  <a:pt x="7022" y="20967"/>
                  <a:pt x="7261" y="20550"/>
                  <a:pt x="7520" y="20112"/>
                </a:cubicBezTo>
                <a:close/>
                <a:moveTo>
                  <a:pt x="9628" y="20072"/>
                </a:moveTo>
                <a:cubicBezTo>
                  <a:pt x="9648" y="20033"/>
                  <a:pt x="9708" y="19973"/>
                  <a:pt x="9768" y="20013"/>
                </a:cubicBezTo>
                <a:cubicBezTo>
                  <a:pt x="9827" y="20033"/>
                  <a:pt x="9867" y="20072"/>
                  <a:pt x="9847" y="20152"/>
                </a:cubicBezTo>
                <a:cubicBezTo>
                  <a:pt x="9827" y="20331"/>
                  <a:pt x="9768" y="20470"/>
                  <a:pt x="9748" y="20649"/>
                </a:cubicBezTo>
                <a:cubicBezTo>
                  <a:pt x="9728" y="20729"/>
                  <a:pt x="9648" y="20749"/>
                  <a:pt x="9569" y="20749"/>
                </a:cubicBezTo>
                <a:cubicBezTo>
                  <a:pt x="9509" y="20729"/>
                  <a:pt x="9449" y="20649"/>
                  <a:pt x="9469" y="20570"/>
                </a:cubicBezTo>
                <a:cubicBezTo>
                  <a:pt x="9529" y="20410"/>
                  <a:pt x="9569" y="20231"/>
                  <a:pt x="9628" y="20072"/>
                </a:cubicBezTo>
                <a:close/>
                <a:moveTo>
                  <a:pt x="10026" y="22062"/>
                </a:moveTo>
                <a:cubicBezTo>
                  <a:pt x="10046" y="21942"/>
                  <a:pt x="10205" y="21902"/>
                  <a:pt x="10305" y="21922"/>
                </a:cubicBezTo>
                <a:cubicBezTo>
                  <a:pt x="10424" y="21942"/>
                  <a:pt x="10464" y="22101"/>
                  <a:pt x="10444" y="22201"/>
                </a:cubicBezTo>
                <a:cubicBezTo>
                  <a:pt x="10404" y="22499"/>
                  <a:pt x="10325" y="22818"/>
                  <a:pt x="10265" y="23116"/>
                </a:cubicBezTo>
                <a:cubicBezTo>
                  <a:pt x="10245" y="23235"/>
                  <a:pt x="10106" y="23315"/>
                  <a:pt x="9967" y="23295"/>
                </a:cubicBezTo>
                <a:cubicBezTo>
                  <a:pt x="9847" y="23255"/>
                  <a:pt x="9768" y="23116"/>
                  <a:pt x="9807" y="22997"/>
                </a:cubicBezTo>
                <a:cubicBezTo>
                  <a:pt x="9907" y="22698"/>
                  <a:pt x="9967" y="22400"/>
                  <a:pt x="10026" y="22062"/>
                </a:cubicBezTo>
                <a:close/>
                <a:moveTo>
                  <a:pt x="13806" y="21127"/>
                </a:moveTo>
                <a:cubicBezTo>
                  <a:pt x="13905" y="21107"/>
                  <a:pt x="14005" y="21166"/>
                  <a:pt x="14045" y="21246"/>
                </a:cubicBezTo>
                <a:cubicBezTo>
                  <a:pt x="14144" y="21544"/>
                  <a:pt x="14244" y="21863"/>
                  <a:pt x="14343" y="22161"/>
                </a:cubicBezTo>
                <a:cubicBezTo>
                  <a:pt x="14383" y="22261"/>
                  <a:pt x="14303" y="22380"/>
                  <a:pt x="14204" y="22420"/>
                </a:cubicBezTo>
                <a:cubicBezTo>
                  <a:pt x="14104" y="22440"/>
                  <a:pt x="13985" y="22360"/>
                  <a:pt x="13945" y="22261"/>
                </a:cubicBezTo>
                <a:cubicBezTo>
                  <a:pt x="13846" y="21962"/>
                  <a:pt x="13786" y="21644"/>
                  <a:pt x="13687" y="21345"/>
                </a:cubicBezTo>
                <a:cubicBezTo>
                  <a:pt x="13647" y="21246"/>
                  <a:pt x="13706" y="21147"/>
                  <a:pt x="13806" y="21127"/>
                </a:cubicBezTo>
                <a:close/>
                <a:moveTo>
                  <a:pt x="15218" y="20430"/>
                </a:moveTo>
                <a:cubicBezTo>
                  <a:pt x="15278" y="20391"/>
                  <a:pt x="15338" y="20371"/>
                  <a:pt x="15417" y="20391"/>
                </a:cubicBezTo>
                <a:cubicBezTo>
                  <a:pt x="15477" y="20430"/>
                  <a:pt x="15537" y="20450"/>
                  <a:pt x="15576" y="20530"/>
                </a:cubicBezTo>
                <a:cubicBezTo>
                  <a:pt x="15636" y="20689"/>
                  <a:pt x="15735" y="20848"/>
                  <a:pt x="15815" y="21027"/>
                </a:cubicBezTo>
                <a:cubicBezTo>
                  <a:pt x="15835" y="21107"/>
                  <a:pt x="15875" y="21147"/>
                  <a:pt x="15835" y="21226"/>
                </a:cubicBezTo>
                <a:cubicBezTo>
                  <a:pt x="15815" y="21306"/>
                  <a:pt x="15795" y="21345"/>
                  <a:pt x="15716" y="21365"/>
                </a:cubicBezTo>
                <a:cubicBezTo>
                  <a:pt x="15636" y="21405"/>
                  <a:pt x="15596" y="21425"/>
                  <a:pt x="15517" y="21405"/>
                </a:cubicBezTo>
                <a:cubicBezTo>
                  <a:pt x="15477" y="21365"/>
                  <a:pt x="15397" y="21345"/>
                  <a:pt x="15377" y="21266"/>
                </a:cubicBezTo>
                <a:cubicBezTo>
                  <a:pt x="15298" y="21107"/>
                  <a:pt x="15198" y="20948"/>
                  <a:pt x="15119" y="20769"/>
                </a:cubicBezTo>
                <a:cubicBezTo>
                  <a:pt x="15099" y="20709"/>
                  <a:pt x="15079" y="20649"/>
                  <a:pt x="15099" y="20570"/>
                </a:cubicBezTo>
                <a:cubicBezTo>
                  <a:pt x="15119" y="20530"/>
                  <a:pt x="15178" y="20470"/>
                  <a:pt x="15218" y="20430"/>
                </a:cubicBezTo>
                <a:close/>
                <a:moveTo>
                  <a:pt x="16790" y="19615"/>
                </a:moveTo>
                <a:cubicBezTo>
                  <a:pt x="17088" y="20013"/>
                  <a:pt x="17406" y="20410"/>
                  <a:pt x="17705" y="20808"/>
                </a:cubicBezTo>
                <a:cubicBezTo>
                  <a:pt x="17784" y="20908"/>
                  <a:pt x="17784" y="21007"/>
                  <a:pt x="17685" y="21107"/>
                </a:cubicBezTo>
                <a:cubicBezTo>
                  <a:pt x="17585" y="21166"/>
                  <a:pt x="17466" y="21127"/>
                  <a:pt x="17406" y="21047"/>
                </a:cubicBezTo>
                <a:cubicBezTo>
                  <a:pt x="17108" y="20649"/>
                  <a:pt x="16790" y="20251"/>
                  <a:pt x="16491" y="19834"/>
                </a:cubicBezTo>
                <a:cubicBezTo>
                  <a:pt x="16452" y="19754"/>
                  <a:pt x="16471" y="19635"/>
                  <a:pt x="16531" y="19575"/>
                </a:cubicBezTo>
                <a:cubicBezTo>
                  <a:pt x="16591" y="19535"/>
                  <a:pt x="16710" y="19535"/>
                  <a:pt x="16790" y="19615"/>
                </a:cubicBezTo>
                <a:close/>
                <a:moveTo>
                  <a:pt x="18998" y="16332"/>
                </a:moveTo>
                <a:cubicBezTo>
                  <a:pt x="19058" y="16253"/>
                  <a:pt x="19157" y="16233"/>
                  <a:pt x="19237" y="16273"/>
                </a:cubicBezTo>
                <a:cubicBezTo>
                  <a:pt x="19694" y="16631"/>
                  <a:pt x="20152" y="16949"/>
                  <a:pt x="20629" y="17287"/>
                </a:cubicBezTo>
                <a:cubicBezTo>
                  <a:pt x="20689" y="17347"/>
                  <a:pt x="20748" y="17446"/>
                  <a:pt x="20689" y="17546"/>
                </a:cubicBezTo>
                <a:cubicBezTo>
                  <a:pt x="20649" y="17626"/>
                  <a:pt x="20530" y="17665"/>
                  <a:pt x="20450" y="17626"/>
                </a:cubicBezTo>
                <a:cubicBezTo>
                  <a:pt x="19973" y="17267"/>
                  <a:pt x="19535" y="16929"/>
                  <a:pt x="19058" y="16591"/>
                </a:cubicBezTo>
                <a:cubicBezTo>
                  <a:pt x="18978" y="16492"/>
                  <a:pt x="18958" y="16392"/>
                  <a:pt x="18998" y="16332"/>
                </a:cubicBezTo>
                <a:close/>
                <a:moveTo>
                  <a:pt x="20888" y="15656"/>
                </a:moveTo>
                <a:cubicBezTo>
                  <a:pt x="20908" y="15636"/>
                  <a:pt x="20967" y="15636"/>
                  <a:pt x="21007" y="15636"/>
                </a:cubicBezTo>
                <a:cubicBezTo>
                  <a:pt x="21126" y="15676"/>
                  <a:pt x="21226" y="15696"/>
                  <a:pt x="21305" y="15756"/>
                </a:cubicBezTo>
                <a:cubicBezTo>
                  <a:pt x="21345" y="15756"/>
                  <a:pt x="21365" y="15775"/>
                  <a:pt x="21385" y="15795"/>
                </a:cubicBezTo>
                <a:lnTo>
                  <a:pt x="21405" y="15835"/>
                </a:lnTo>
                <a:cubicBezTo>
                  <a:pt x="21445" y="15855"/>
                  <a:pt x="21445" y="15895"/>
                  <a:pt x="21445" y="15955"/>
                </a:cubicBezTo>
                <a:cubicBezTo>
                  <a:pt x="21445" y="15974"/>
                  <a:pt x="21385" y="16034"/>
                  <a:pt x="21365" y="16054"/>
                </a:cubicBezTo>
                <a:cubicBezTo>
                  <a:pt x="21345" y="16074"/>
                  <a:pt x="21286" y="16074"/>
                  <a:pt x="21246" y="16074"/>
                </a:cubicBezTo>
                <a:cubicBezTo>
                  <a:pt x="21146" y="16034"/>
                  <a:pt x="21047" y="15994"/>
                  <a:pt x="20947" y="15955"/>
                </a:cubicBezTo>
                <a:cubicBezTo>
                  <a:pt x="20908" y="15955"/>
                  <a:pt x="20888" y="15915"/>
                  <a:pt x="20868" y="15895"/>
                </a:cubicBezTo>
                <a:lnTo>
                  <a:pt x="20848" y="15875"/>
                </a:lnTo>
                <a:cubicBezTo>
                  <a:pt x="20808" y="15855"/>
                  <a:pt x="20808" y="15795"/>
                  <a:pt x="20808" y="15756"/>
                </a:cubicBezTo>
                <a:cubicBezTo>
                  <a:pt x="20848" y="15696"/>
                  <a:pt x="20868" y="15656"/>
                  <a:pt x="20888" y="15656"/>
                </a:cubicBezTo>
                <a:close/>
                <a:moveTo>
                  <a:pt x="19973" y="13846"/>
                </a:moveTo>
                <a:cubicBezTo>
                  <a:pt x="20569" y="13866"/>
                  <a:pt x="21146" y="13886"/>
                  <a:pt x="21743" y="13925"/>
                </a:cubicBezTo>
                <a:cubicBezTo>
                  <a:pt x="21942" y="13925"/>
                  <a:pt x="21942" y="14284"/>
                  <a:pt x="21743" y="14264"/>
                </a:cubicBezTo>
                <a:cubicBezTo>
                  <a:pt x="21146" y="14204"/>
                  <a:pt x="20569" y="14184"/>
                  <a:pt x="19973" y="14144"/>
                </a:cubicBezTo>
                <a:cubicBezTo>
                  <a:pt x="19794" y="14105"/>
                  <a:pt x="19794" y="13806"/>
                  <a:pt x="19973" y="138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37A5F6-CF9C-C394-666A-0AE2C315D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780" y="1017725"/>
            <a:ext cx="8810439" cy="1973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94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49FA-ADDF-515C-8D59-2212620D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58052"/>
            <a:ext cx="7704000" cy="572700"/>
          </a:xfrm>
        </p:spPr>
        <p:txBody>
          <a:bodyPr/>
          <a:lstStyle/>
          <a:p>
            <a:r>
              <a:rPr lang="en-US" dirty="0"/>
              <a:t>PRESENTASI KASUS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772E-A967-7291-0D44-EC89CDF34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EF522-0B0E-0696-2E9D-95A96F466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41" y="630752"/>
            <a:ext cx="5517716" cy="44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18493"/>
      </p:ext>
    </p:extLst>
  </p:cSld>
  <p:clrMapOvr>
    <a:masterClrMapping/>
  </p:clrMapOvr>
</p:sld>
</file>

<file path=ppt/theme/theme1.xml><?xml version="1.0" encoding="utf-8"?>
<a:theme xmlns:a="http://schemas.openxmlformats.org/drawingml/2006/main" name="Human Skin Infection Case Report by Slidesgo">
  <a:themeElements>
    <a:clrScheme name="Simple Light">
      <a:dk1>
        <a:srgbClr val="2A0D07"/>
      </a:dk1>
      <a:lt1>
        <a:srgbClr val="FFFFFF"/>
      </a:lt1>
      <a:dk2>
        <a:srgbClr val="DFB192"/>
      </a:dk2>
      <a:lt2>
        <a:srgbClr val="C9A389"/>
      </a:lt2>
      <a:accent1>
        <a:srgbClr val="755A4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A0D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382</Words>
  <Application>Microsoft Office PowerPoint</Application>
  <PresentationFormat>On-screen Show (16:9)</PresentationFormat>
  <Paragraphs>48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Manrope</vt:lpstr>
      <vt:lpstr>Raleway</vt:lpstr>
      <vt:lpstr>Amatic SC</vt:lpstr>
      <vt:lpstr>Calibri</vt:lpstr>
      <vt:lpstr>Times New Roman</vt:lpstr>
      <vt:lpstr>Forum</vt:lpstr>
      <vt:lpstr>Arial</vt:lpstr>
      <vt:lpstr>Human Skin Infection Case Report by Slidesgo</vt:lpstr>
      <vt:lpstr>APLIKASI PEMBERI REKOMDASI TINDAKAN DEBITUR</vt:lpstr>
      <vt:lpstr>PROJECT TIMELINE</vt:lpstr>
      <vt:lpstr>PROBLEMS</vt:lpstr>
      <vt:lpstr>SOLUTION</vt:lpstr>
      <vt:lpstr>METODE PENGUMPULAN DATA</vt:lpstr>
      <vt:lpstr>DATA MENTAH</vt:lpstr>
      <vt:lpstr>PROSES DATA CLEANING</vt:lpstr>
      <vt:lpstr>PROSES DATA TRANSFORM</vt:lpstr>
      <vt:lpstr>PRESENTASI KASUS</vt:lpstr>
      <vt:lpstr>PRESENTASI KASUS</vt:lpstr>
      <vt:lpstr>PRESENTASI KASUS</vt:lpstr>
      <vt:lpstr>PRESENTASI KASUS</vt:lpstr>
      <vt:lpstr>PRESENTASI KASUS</vt:lpstr>
      <vt:lpstr>PRESENTASI KASUS</vt:lpstr>
      <vt:lpstr>PRESENTASI KASUS</vt:lpstr>
      <vt:lpstr>PRESENTASI KASUS</vt:lpstr>
      <vt:lpstr>KETENTUAN</vt:lpstr>
      <vt:lpstr>KETENTUAN</vt:lpstr>
      <vt:lpstr>ALIRAN SYSTEM INFORMASI</vt:lpstr>
      <vt:lpstr>ALIRAN SYSTEM INFORMASI</vt:lpstr>
      <vt:lpstr>ALIRAN SYSTEM INFORMASI</vt:lpstr>
      <vt:lpstr>ALIRAN SYSTEM INFORMASI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SISTEM MONITORING DEBITUR</dc:title>
  <dc:creator>user</dc:creator>
  <cp:lastModifiedBy>Richard Lalala</cp:lastModifiedBy>
  <cp:revision>23</cp:revision>
  <dcterms:modified xsi:type="dcterms:W3CDTF">2025-07-19T19:55:52Z</dcterms:modified>
</cp:coreProperties>
</file>