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12"/>
  </p:notesMasterIdLst>
  <p:handoutMasterIdLst>
    <p:handoutMasterId r:id="rId13"/>
  </p:handoutMasterIdLst>
  <p:sldIdLst>
    <p:sldId id="334" r:id="rId5"/>
    <p:sldId id="335" r:id="rId6"/>
    <p:sldId id="336" r:id="rId7"/>
    <p:sldId id="337" r:id="rId8"/>
    <p:sldId id="338" r:id="rId9"/>
    <p:sldId id="339" r:id="rId10"/>
    <p:sldId id="3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>
        <p:scale>
          <a:sx n="62" d="100"/>
          <a:sy n="62" d="100"/>
        </p:scale>
        <p:origin x="828" y="308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7/13/2025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347" y="647764"/>
            <a:ext cx="6790822" cy="1045027"/>
          </a:xfrm>
        </p:spPr>
        <p:txBody>
          <a:bodyPr/>
          <a:lstStyle/>
          <a:p>
            <a:r>
              <a:rPr lang="en-US" dirty="0"/>
              <a:t>Halaman Awal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45BEC8-375D-FE6A-6964-A745A09AB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347" y="1802796"/>
            <a:ext cx="6467926" cy="42075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E4A80A-27CC-1B2F-4FE7-2033FA8148A0}"/>
              </a:ext>
            </a:extLst>
          </p:cNvPr>
          <p:cNvSpPr txBox="1"/>
          <p:nvPr/>
        </p:nvSpPr>
        <p:spPr>
          <a:xfrm>
            <a:off x="7039685" y="1692791"/>
            <a:ext cx="421534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Halaman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awal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HRD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Manajemen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 :</a:t>
            </a:r>
          </a:p>
          <a:p>
            <a:pPr algn="just"/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Bagian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awal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website di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halaman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Website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sistem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HRIS (Human Resource Information System) yang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digunakan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untuk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mengelola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kehadiran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cuti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, dan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laporan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karyawan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. Di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halaman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utama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pengguna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(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dalam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hal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admin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dari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departemen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HR)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melakukan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absensi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harian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mengajukan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atau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mengelola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cuti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,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serta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melihat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laporan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kehadiran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Tersedia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juga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informasi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jam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saat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rekap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kehadiran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mingguan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.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Tampilan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sederhana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fungsional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memudahkan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penggunaan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sehari-hari</a:t>
            </a:r>
            <a:r>
              <a:rPr lang="en-US" dirty="0">
                <a:solidFill>
                  <a:schemeClr val="bg1"/>
                </a:solidFill>
                <a:latin typeface="Arial Bold" panose="020B0704020202020204" pitchFamily="34" charset="0"/>
                <a:ea typeface="Calibri" panose="020F0502020204030204" pitchFamily="34" charset="0"/>
                <a:cs typeface="Arial Bold" panose="020B07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E76E3-327C-0DCD-09D8-CE92757A2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37" y="446356"/>
            <a:ext cx="6453416" cy="1130623"/>
          </a:xfrm>
        </p:spPr>
        <p:txBody>
          <a:bodyPr/>
          <a:lstStyle/>
          <a:p>
            <a:pPr algn="l"/>
            <a:r>
              <a:rPr lang="en-US" dirty="0"/>
              <a:t>Halaman Login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FC7EFF-B653-3E7D-3B3C-83B957BEDC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03920" y="1763216"/>
            <a:ext cx="4783232" cy="3144965"/>
          </a:xfrm>
        </p:spPr>
        <p:txBody>
          <a:bodyPr/>
          <a:lstStyle/>
          <a:p>
            <a:pPr algn="just"/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Halaman  login user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memasuki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akun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yang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telah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di daftar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jika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sudah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memiliki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akun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8A32AB3-D2F5-99A3-0053-D9007E2D8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37" y="1717364"/>
            <a:ext cx="6453417" cy="45379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722A09-5D33-2BDD-D31B-C2A7D022730A}"/>
              </a:ext>
            </a:extLst>
          </p:cNvPr>
          <p:cNvSpPr txBox="1"/>
          <p:nvPr/>
        </p:nvSpPr>
        <p:spPr>
          <a:xfrm>
            <a:off x="8686800" y="22753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7169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268CE-03DA-85DF-3786-3B41D8A53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95" y="433047"/>
            <a:ext cx="5347298" cy="1145587"/>
          </a:xfrm>
        </p:spPr>
        <p:txBody>
          <a:bodyPr/>
          <a:lstStyle/>
          <a:p>
            <a:pPr algn="l"/>
            <a:r>
              <a:rPr lang="en-US" dirty="0"/>
              <a:t>Halaman Sign up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23261F-733D-E043-499B-C5B95C3094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070437" y="1921037"/>
            <a:ext cx="4767880" cy="4091573"/>
          </a:xfrm>
        </p:spPr>
        <p:txBody>
          <a:bodyPr/>
          <a:lstStyle/>
          <a:p>
            <a:pPr algn="just"/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Halaman sign up</a:t>
            </a:r>
          </a:p>
          <a:p>
            <a:pPr algn="just"/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User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yng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belum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memiliki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akun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melakukan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register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biasanya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berisikan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input email , password ,nama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lengkap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,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posisi</a:t>
            </a:r>
            <a:endParaRPr lang="en-US" dirty="0">
              <a:latin typeface="Arial Bold" panose="020B0704020202020204" pitchFamily="34" charset="0"/>
              <a:cs typeface="Arial Bold" panose="020B0704020202020204" pitchFamily="34" charset="0"/>
            </a:endParaRPr>
          </a:p>
          <a:p>
            <a:pPr algn="just"/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,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Departemen,Tanggalbergabung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ECDB8C-CD9C-50A8-2117-77B31F646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95" y="1797748"/>
            <a:ext cx="6495691" cy="4503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37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D28F0-1A33-BD8A-57B2-21A867DE1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928" y="667819"/>
            <a:ext cx="5918072" cy="741529"/>
          </a:xfrm>
        </p:spPr>
        <p:txBody>
          <a:bodyPr/>
          <a:lstStyle/>
          <a:p>
            <a:pPr algn="l"/>
            <a:r>
              <a:rPr lang="en-US" dirty="0"/>
              <a:t>Halaman </a:t>
            </a:r>
            <a:r>
              <a:rPr lang="en-US" dirty="0" err="1"/>
              <a:t>Absensi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73778-B7FD-EBE5-7024-97DC1A3AE7C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7282354" y="1768945"/>
            <a:ext cx="4130973" cy="3144965"/>
          </a:xfrm>
        </p:spPr>
        <p:txBody>
          <a:bodyPr/>
          <a:lstStyle/>
          <a:p>
            <a:pPr algn="just"/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Halaman 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Absensi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</a:p>
          <a:p>
            <a:pPr algn="just"/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User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melakukan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absensi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masuk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dan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jika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telah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selesai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melakukan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absen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pulang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dan user juga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melihat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Riwayat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absensi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mereka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B2FDA-8127-70FE-748C-019849415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7026"/>
            <a:ext cx="7030528" cy="36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65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9D240-BBF9-60CF-A40B-48AE53A49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325" y="113870"/>
            <a:ext cx="5918072" cy="2276856"/>
          </a:xfrm>
        </p:spPr>
        <p:txBody>
          <a:bodyPr/>
          <a:lstStyle/>
          <a:p>
            <a:pPr algn="l"/>
            <a:r>
              <a:rPr lang="en-US" dirty="0"/>
              <a:t>Halaman </a:t>
            </a:r>
            <a:r>
              <a:rPr lang="en-US" dirty="0" err="1"/>
              <a:t>Pengajuan</a:t>
            </a:r>
            <a:r>
              <a:rPr lang="en-US" dirty="0"/>
              <a:t> </a:t>
            </a:r>
            <a:r>
              <a:rPr lang="en-US" dirty="0" err="1"/>
              <a:t>cuti</a:t>
            </a:r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B6680-D501-D6A0-9DD2-222FCB88C4C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83547" y="2698330"/>
            <a:ext cx="5684808" cy="3961262"/>
          </a:xfrm>
        </p:spPr>
        <p:txBody>
          <a:bodyPr/>
          <a:lstStyle/>
          <a:p>
            <a:pPr algn="just"/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User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melakukan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pengajuan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cuti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Terdapat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jenis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cuti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yang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dinginkan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lamanya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tanggal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mulai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dan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tanggal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selesai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dan user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memberikan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keterangan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atau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alasan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pengajuan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cutinya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dan user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melihat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Riwayat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cutinya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19CDA4-3769-9EBD-8D51-DEC4CE6318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619" y="2616124"/>
            <a:ext cx="5918068" cy="321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77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2708C-3A3B-DF55-32DA-8967593B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751" y="551282"/>
            <a:ext cx="6538823" cy="1329275"/>
          </a:xfrm>
        </p:spPr>
        <p:txBody>
          <a:bodyPr/>
          <a:lstStyle/>
          <a:p>
            <a:pPr algn="l"/>
            <a:r>
              <a:rPr lang="en-US" dirty="0"/>
              <a:t>Halaman </a:t>
            </a:r>
            <a:r>
              <a:rPr lang="en-US" dirty="0" err="1"/>
              <a:t>laporan</a:t>
            </a:r>
            <a:r>
              <a:rPr lang="en-US" dirty="0"/>
              <a:t> </a:t>
            </a:r>
            <a:r>
              <a:rPr lang="en-US" dirty="0" err="1"/>
              <a:t>kehadiran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5E11DA-3087-8C19-9532-7F9A5D0721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96000" y="2277621"/>
            <a:ext cx="5918068" cy="3666787"/>
          </a:xfrm>
        </p:spPr>
        <p:txBody>
          <a:bodyPr/>
          <a:lstStyle/>
          <a:p>
            <a:pPr algn="just"/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Halaman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ini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user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melakukan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pengecekan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laporan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kehadiran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dari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kategori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Bulan,Tahun,Departemen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dan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bisa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di export pdf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atau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pun excel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laporan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kehadirannya</a:t>
            </a:r>
            <a:endParaRPr lang="en-US" dirty="0">
              <a:latin typeface="Arial Bold" panose="020B0704020202020204" pitchFamily="34" charset="0"/>
              <a:cs typeface="Arial Bold" panose="020B07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90927D-1796-5052-0AC5-422B46CCF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78" y="2156042"/>
            <a:ext cx="5608163" cy="3666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584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315D9-CE60-319D-94BE-3A64E7202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709" y="128143"/>
            <a:ext cx="8488476" cy="1413005"/>
          </a:xfrm>
        </p:spPr>
        <p:txBody>
          <a:bodyPr/>
          <a:lstStyle/>
          <a:p>
            <a:pPr algn="l"/>
            <a:r>
              <a:rPr lang="en-US" dirty="0"/>
              <a:t>Halaman </a:t>
            </a:r>
            <a:r>
              <a:rPr lang="en-US" dirty="0" err="1"/>
              <a:t>manajemen</a:t>
            </a:r>
            <a:r>
              <a:rPr lang="en-US" dirty="0"/>
              <a:t> </a:t>
            </a:r>
            <a:r>
              <a:rPr lang="en-US" dirty="0" err="1"/>
              <a:t>karyawan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6CDBF-6E56-DDB7-534A-32171196D4E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186223" y="1598553"/>
            <a:ext cx="5918068" cy="4940713"/>
          </a:xfrm>
        </p:spPr>
        <p:txBody>
          <a:bodyPr/>
          <a:lstStyle/>
          <a:p>
            <a:pPr algn="just"/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Halaman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manajemen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karyawan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user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melakukandi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halaman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ini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user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mengecek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total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karyawan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siap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aj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hadir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siapa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yng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terlambat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dan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siapa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yng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mengambil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cuti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hari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ini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user juga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menambah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karyawan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baru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dan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dapat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juga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mengedit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status </a:t>
            </a:r>
            <a:r>
              <a:rPr lang="en-US" dirty="0" err="1">
                <a:latin typeface="Arial Bold" panose="020B0704020202020204" pitchFamily="34" charset="0"/>
                <a:cs typeface="Arial Bold" panose="020B0704020202020204" pitchFamily="34" charset="0"/>
              </a:rPr>
              <a:t>karyawan</a:t>
            </a:r>
            <a:r>
              <a:rPr lang="en-US" dirty="0">
                <a:latin typeface="Arial Bold" panose="020B0704020202020204" pitchFamily="34" charset="0"/>
                <a:cs typeface="Arial Bold" panose="020B0704020202020204" pitchFamily="34" charset="0"/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18DA5E-A4A4-BE10-1F3B-39D2B3BA2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09" y="1598553"/>
            <a:ext cx="2672745" cy="22811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EDFADAC-893D-6AC6-F462-81A2BDB2FD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74600" y="1598553"/>
            <a:ext cx="3121400" cy="2287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81841F-7006-40BB-29F3-7ECCFFF3C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09" y="3994474"/>
            <a:ext cx="5918068" cy="254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7400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{CF048319-CF93-4ADC-B163-8AC262CDD162}TF54b766f8-63ee-43b7-9d15-113a5f305028ef21f1e0_win32-c09799a851b0</Template>
  <TotalTime>175</TotalTime>
  <Words>258</Words>
  <Application>Microsoft Office PowerPoint</Application>
  <PresentationFormat>Widescreen</PresentationFormat>
  <Paragraphs>19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Bold</vt:lpstr>
      <vt:lpstr>Calibri</vt:lpstr>
      <vt:lpstr>Univers</vt:lpstr>
      <vt:lpstr>GradientVTI</vt:lpstr>
      <vt:lpstr>Halaman Awal </vt:lpstr>
      <vt:lpstr>Halaman Login</vt:lpstr>
      <vt:lpstr>Halaman Sign up</vt:lpstr>
      <vt:lpstr>Halaman Absensi</vt:lpstr>
      <vt:lpstr>Halaman Pengajuan cuti </vt:lpstr>
      <vt:lpstr>Halaman laporan kehadiran</vt:lpstr>
      <vt:lpstr>Halaman manajemen karyawan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Lalala</dc:creator>
  <cp:lastModifiedBy>Malvin Indra</cp:lastModifiedBy>
  <cp:revision>2</cp:revision>
  <dcterms:created xsi:type="dcterms:W3CDTF">2025-07-12T17:19:18Z</dcterms:created>
  <dcterms:modified xsi:type="dcterms:W3CDTF">2025-07-12T20:19:47Z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