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69" r:id="rId6"/>
    <p:sldId id="261" r:id="rId7"/>
    <p:sldId id="262" r:id="rId8"/>
    <p:sldId id="263" r:id="rId9"/>
    <p:sldId id="259" r:id="rId10"/>
    <p:sldId id="260" r:id="rId11"/>
    <p:sldId id="271" r:id="rId12"/>
    <p:sldId id="270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06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73024-00D0-4046-8B72-C4A5F6E62B41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6894E-8886-45E6-A0F0-9A065A06CA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283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77A-9357-40AD-B63D-49D5A940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73955-3C9C-402E-8AF8-18F91A093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753C-5D14-43EB-B6F4-B7B91D63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8A5-85A0-4E12-8502-CC15BFCA5C8D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9A07-8FF3-4256-AE9B-5108A4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6065-C5C3-404D-A69A-E11D55B5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CE10-6D87-43A6-A566-179AA0C3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F30F4-57E7-4B1A-9AE8-6F3B8CB6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82EC-0998-4C6F-AFC9-91F87D84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3659-3DD8-481A-8693-07BBEADACC0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0E31-08CB-4485-BEFC-5E334F93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54B1-B865-4995-901C-9D17BE4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43EF-A26C-46D3-9BDF-93AC814C3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B657B-9197-486C-B973-80F6FE6F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49E2-4DA0-4F29-A8EF-D45E41C9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865-04BB-40C9-85B4-9AD5CDB10674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8DCC-03C3-4B2A-8F3B-6E65FFFA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BBD4-DFCE-48C8-BC31-F356202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C712-D0E2-4288-B665-1F099C73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AC3B-7EF5-4FAA-ADC5-2C293BBC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A8FB-3179-404C-B65D-55FD3412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25A3-4B7E-4976-9E48-818B37E1AAF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3C69-DDFE-4119-9544-D609E6B5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9C27-8A50-4CAD-B17A-E8A7F579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9FE-384C-4F32-AD0B-1813BAA2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5388-A58C-4303-8373-4D42F315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ED7D-AB5B-4F2D-835F-90BEEA19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71BD-E59D-4D44-B8BC-4B18F6E8EC30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C92A-CFB0-47C4-B651-667E43FD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2536-EB01-4BCE-9A6D-A9A0F96D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8AC3-808F-4FF5-BC9C-FED22686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CBDF-CD2E-4802-8E14-2F5873F9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B3DB-0911-4A4B-8834-9BBB544A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3B71-6936-4B84-AD2C-4DF9781D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9199-31BF-4E90-8773-35EBC924C2B5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39C6-DC16-43B5-BC08-94010A07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B8E-9BEC-4A7D-87A2-8E4EFE22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15CE-F188-451A-B0B9-E5E3D0C7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4C2D3-76AE-4ED5-9EC0-FB37830A1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FA29-B39D-4C57-804D-04D635DA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93685-0B92-4765-8B73-5DCF98E9E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DABA5-BE24-46CA-AFA1-6091A79CD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6DC40-2CAF-408D-BC94-499D9E7D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E183-BB28-4FAC-94C6-A62F73BC5E32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61DBA-736F-4799-A280-7E1D1645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5B41A-D1B7-4216-BBD6-C93213E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109C-2226-4224-BDCF-CAF5755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73206-5C2E-4267-96E6-DE878C3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C4F3-4F5A-4DA5-B7E7-1225772C110B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780C-B5F1-4390-A69B-C45A359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F78BD-0643-41C8-AB5D-92ED509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1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D9ECF-2BFF-4D53-AB9A-F5C1F8E0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653F-9FBD-4CFD-B41B-285D85876516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C6F95-59B3-491A-9794-16E30679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6B83-AA3F-4614-AE1F-0FCE552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3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19E-0C16-4227-ADC9-8B00BAC3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A0C-F37C-49E9-90E2-50D37696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258D-9939-4F54-BA50-4C560E86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8AF4-5A7E-4CC0-9E44-B4F1E2E6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7606-12DE-4B82-AC84-34F65E91DED6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1C88-C430-4D2D-9B21-74B1F1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3FB5-DF05-4A75-9505-E23ED484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25B4-E0A6-4A2B-B9AD-2A908A23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7FD91-E649-4F6C-80D4-24DA1E1C7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DC78E-2199-445C-89F7-E183FE42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B55A4-A22C-4190-B9D6-6FBE8727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3121-C674-41E0-9E1D-FC6C21FFD645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E2BDF-1967-4BFA-8680-4EEEAD86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31330-8326-484B-9126-A5CC1AD0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E7A33-D919-416E-809A-7582DA04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FEB6-955B-424B-950D-D0560830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1AA9-6307-4A8A-AC5A-6C7FD38EF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07A6-FD24-49F6-B647-3B3DE01CAF2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F08-DBEC-49CB-B725-E2A025738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9209-CBDA-4B71-95C8-3A6E12A5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cycle with baskets">
            <a:extLst>
              <a:ext uri="{FF2B5EF4-FFF2-40B4-BE49-F238E27FC236}">
                <a16:creationId xmlns:a16="http://schemas.microsoft.com/office/drawing/2014/main" id="{D004D5D8-A3BF-7453-8141-42C229FBA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157" b="3257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257EB-8349-4E58-32B6-D84D19504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7" y="1523999"/>
            <a:ext cx="8582025" cy="2251797"/>
          </a:xfrm>
        </p:spPr>
        <p:txBody>
          <a:bodyPr anchor="ctr">
            <a:normAutofit/>
          </a:bodyPr>
          <a:lstStyle/>
          <a:p>
            <a:pPr algn="ctr"/>
            <a:r>
              <a:rPr lang="en-GB" sz="7200" dirty="0"/>
              <a:t>“</a:t>
            </a:r>
            <a:r>
              <a:rPr lang="en-GB" sz="6700" dirty="0"/>
              <a:t>Fast and Furious</a:t>
            </a:r>
            <a:r>
              <a:rPr lang="en-GB" sz="7200" dirty="0"/>
              <a:t>” </a:t>
            </a:r>
            <a:r>
              <a:rPr lang="en-GB" sz="6700" dirty="0"/>
              <a:t>Bike Company Analysis</a:t>
            </a:r>
            <a:endParaRPr lang="en-IL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70D25-18B7-7374-D182-997C2E65F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By: Alexey Grabar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6818-2581-6ABE-A999-CD8E8A0D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D739-42A4-D2D3-CFBB-7108A03E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31" y="97901"/>
            <a:ext cx="7295551" cy="1325563"/>
          </a:xfrm>
        </p:spPr>
        <p:txBody>
          <a:bodyPr/>
          <a:lstStyle/>
          <a:p>
            <a:pPr algn="ctr"/>
            <a:r>
              <a:rPr lang="en-US" b="1" u="sng" dirty="0"/>
              <a:t>New Customers  Per Month</a:t>
            </a:r>
            <a:endParaRPr lang="en-IL" b="1" u="sn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ED68CC8-4453-43CB-AA0F-5D2F7642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745719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42829C-841E-48FB-B7E5-7881F491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68" y="1930799"/>
            <a:ext cx="1051935" cy="7037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E2DA80-0050-4E3C-811B-3DDF73E34679}"/>
              </a:ext>
            </a:extLst>
          </p:cNvPr>
          <p:cNvSpPr txBox="1"/>
          <p:nvPr/>
        </p:nvSpPr>
        <p:spPr>
          <a:xfrm>
            <a:off x="3937656" y="3758071"/>
            <a:ext cx="52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</a:t>
            </a:r>
            <a:endParaRPr lang="en-IL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ED738DF-4687-4C13-9DFF-CFF6ECAAC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77" y="3460824"/>
            <a:ext cx="1043153" cy="8312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3D09B3-0580-480C-B896-CD5B66218195}"/>
              </a:ext>
            </a:extLst>
          </p:cNvPr>
          <p:cNvSpPr txBox="1"/>
          <p:nvPr/>
        </p:nvSpPr>
        <p:spPr>
          <a:xfrm>
            <a:off x="1178904" y="4292087"/>
            <a:ext cx="52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</a:t>
            </a:r>
            <a:endParaRPr lang="en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F8A201-4C6B-4C45-A742-8C075C25F360}"/>
              </a:ext>
            </a:extLst>
          </p:cNvPr>
          <p:cNvSpPr txBox="1"/>
          <p:nvPr/>
        </p:nvSpPr>
        <p:spPr>
          <a:xfrm>
            <a:off x="1286776" y="5819395"/>
            <a:ext cx="15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IL" sz="12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253F849-6C15-4F53-8C1F-20AA774A8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057" y="4035070"/>
            <a:ext cx="1092051" cy="8312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8BCEC3E-18A2-43B5-AA82-B91D5CA28835}"/>
              </a:ext>
            </a:extLst>
          </p:cNvPr>
          <p:cNvSpPr txBox="1"/>
          <p:nvPr/>
        </p:nvSpPr>
        <p:spPr>
          <a:xfrm>
            <a:off x="2372858" y="5129774"/>
            <a:ext cx="52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  <a:endParaRPr lang="en-IL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32612-D9B8-4AF0-80D9-B9D014230DD5}"/>
              </a:ext>
            </a:extLst>
          </p:cNvPr>
          <p:cNvSpPr txBox="1"/>
          <p:nvPr/>
        </p:nvSpPr>
        <p:spPr>
          <a:xfrm>
            <a:off x="2368041" y="5019107"/>
            <a:ext cx="526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  <a:endParaRPr lang="en-IL" sz="14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67CA112-1859-491A-90C6-E4BCF8EAA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231" y="1612720"/>
            <a:ext cx="7580769" cy="39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4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D0CB-A19B-CAD3-6D8E-F263060D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15637"/>
            <a:ext cx="12192000" cy="565841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Revenue Quantity And Discount </a:t>
            </a:r>
            <a:br>
              <a:rPr lang="en-US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Quarterly Report</a:t>
            </a:r>
            <a:endParaRPr lang="en-IL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88CF-889A-5B06-C5A5-E210583E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0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0B279-E44E-475A-AC4F-230250BA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2D085-32A0-460E-9211-34F354BF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53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66CEB8-0B32-4624-B949-A9D76A15240E}"/>
              </a:ext>
            </a:extLst>
          </p:cNvPr>
          <p:cNvSpPr/>
          <p:nvPr/>
        </p:nvSpPr>
        <p:spPr>
          <a:xfrm>
            <a:off x="9750491" y="3881535"/>
            <a:ext cx="1603310" cy="1959428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D21517-9D70-49F4-9EAC-DD4BF161FEEB}"/>
              </a:ext>
            </a:extLst>
          </p:cNvPr>
          <p:cNvSpPr/>
          <p:nvPr/>
        </p:nvSpPr>
        <p:spPr>
          <a:xfrm>
            <a:off x="10384971" y="1352939"/>
            <a:ext cx="1446245" cy="1623526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BCACE9-7E72-4799-B177-1D92ACA51507}"/>
              </a:ext>
            </a:extLst>
          </p:cNvPr>
          <p:cNvSpPr/>
          <p:nvPr/>
        </p:nvSpPr>
        <p:spPr>
          <a:xfrm>
            <a:off x="4254758" y="1104123"/>
            <a:ext cx="1603310" cy="1872342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4415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88CF-889A-5B06-C5A5-E210583E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0AD305-E108-4CA0-A82F-45F5406ED525}"/>
              </a:ext>
            </a:extLst>
          </p:cNvPr>
          <p:cNvSpPr txBox="1">
            <a:spLocks/>
          </p:cNvSpPr>
          <p:nvPr/>
        </p:nvSpPr>
        <p:spPr>
          <a:xfrm>
            <a:off x="0" y="905347"/>
            <a:ext cx="12192000" cy="46263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VIP Preferences</a:t>
            </a:r>
            <a:endParaRPr lang="en-IL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91913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4E4DAC-01A9-44B8-8CD8-308DB2E8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87" y="0"/>
            <a:ext cx="609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BD1433-6F78-4706-A568-12C2211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96" y="0"/>
            <a:ext cx="7109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9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D0CB-A19B-CAD3-6D8E-F263060D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15637"/>
            <a:ext cx="12192000" cy="565841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r>
              <a:rPr lang="en-US" sz="11500" b="1" dirty="0">
                <a:solidFill>
                  <a:schemeClr val="bg1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en-IL" sz="11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88CF-889A-5B06-C5A5-E210583E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BF9-AC2E-4CDA-9523-28087CC2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06" y="45932"/>
            <a:ext cx="10168128" cy="676829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Fast And Furious Company </a:t>
            </a:r>
            <a:endParaRPr lang="en-IL" sz="3600" b="1" u="sn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0C4A6-EF18-4145-BD19-1FCE6E940EE0}"/>
              </a:ext>
            </a:extLst>
          </p:cNvPr>
          <p:cNvSpPr/>
          <p:nvPr/>
        </p:nvSpPr>
        <p:spPr>
          <a:xfrm>
            <a:off x="4922477" y="1437593"/>
            <a:ext cx="1523999" cy="1392343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Fabiola Jackson</a:t>
            </a:r>
            <a:endParaRPr lang="en-IL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866392-759D-45AC-9354-3FF3CD52F1AF}"/>
              </a:ext>
            </a:extLst>
          </p:cNvPr>
          <p:cNvSpPr/>
          <p:nvPr/>
        </p:nvSpPr>
        <p:spPr>
          <a:xfrm>
            <a:off x="1716547" y="3428999"/>
            <a:ext cx="1265767" cy="11275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Mireya Copeland</a:t>
            </a:r>
            <a:endParaRPr lang="en-IL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47C063-F688-449D-ACCB-115B7BF749A2}"/>
              </a:ext>
            </a:extLst>
          </p:cNvPr>
          <p:cNvSpPr/>
          <p:nvPr/>
        </p:nvSpPr>
        <p:spPr>
          <a:xfrm>
            <a:off x="5068826" y="3992762"/>
            <a:ext cx="1265767" cy="11275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Jannette David</a:t>
            </a:r>
            <a:endParaRPr lang="en-IL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4CC100-C6C6-4C88-B6F5-CAEA8F92846E}"/>
              </a:ext>
            </a:extLst>
          </p:cNvPr>
          <p:cNvSpPr/>
          <p:nvPr/>
        </p:nvSpPr>
        <p:spPr>
          <a:xfrm>
            <a:off x="8215712" y="3428999"/>
            <a:ext cx="1265767" cy="1127527"/>
          </a:xfrm>
          <a:prstGeom prst="ellipse">
            <a:avLst/>
          </a:prstGeom>
          <a:solidFill>
            <a:srgbClr val="421C5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Kali Vargas</a:t>
            </a:r>
            <a:endParaRPr lang="en-IL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0170DB-5FE2-4CEB-BDA7-0045DD238FB8}"/>
              </a:ext>
            </a:extLst>
          </p:cNvPr>
          <p:cNvSpPr/>
          <p:nvPr/>
        </p:nvSpPr>
        <p:spPr>
          <a:xfrm>
            <a:off x="4642775" y="5428874"/>
            <a:ext cx="1066801" cy="888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Marcelene Boyer</a:t>
            </a:r>
            <a:endParaRPr lang="en-IL" sz="9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8F8105-4AE4-4146-8427-EA7C3344EA8F}"/>
              </a:ext>
            </a:extLst>
          </p:cNvPr>
          <p:cNvSpPr/>
          <p:nvPr/>
        </p:nvSpPr>
        <p:spPr>
          <a:xfrm>
            <a:off x="5935910" y="5428873"/>
            <a:ext cx="1066801" cy="888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Venita Daniel</a:t>
            </a:r>
            <a:endParaRPr lang="en-IL" sz="9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273C55-B666-4B69-ADA5-6E6B55C488AC}"/>
              </a:ext>
            </a:extLst>
          </p:cNvPr>
          <p:cNvSpPr/>
          <p:nvPr/>
        </p:nvSpPr>
        <p:spPr>
          <a:xfrm>
            <a:off x="8877043" y="4827159"/>
            <a:ext cx="1194991" cy="888938"/>
          </a:xfrm>
          <a:prstGeom prst="ellipse">
            <a:avLst/>
          </a:prstGeom>
          <a:solidFill>
            <a:srgbClr val="421C5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Bernardine Houston</a:t>
            </a:r>
            <a:endParaRPr lang="en-IL" sz="9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172712-E14F-4FEC-9D0B-2E064FDC863C}"/>
              </a:ext>
            </a:extLst>
          </p:cNvPr>
          <p:cNvSpPr/>
          <p:nvPr/>
        </p:nvSpPr>
        <p:spPr>
          <a:xfrm>
            <a:off x="7784413" y="4858981"/>
            <a:ext cx="1066801" cy="888938"/>
          </a:xfrm>
          <a:prstGeom prst="ellipse">
            <a:avLst/>
          </a:prstGeom>
          <a:solidFill>
            <a:srgbClr val="421C5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Layla Terrell</a:t>
            </a:r>
            <a:endParaRPr lang="en-IL" sz="9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846B56-D7ED-4AB2-A806-C89CAAC9F6DA}"/>
              </a:ext>
            </a:extLst>
          </p:cNvPr>
          <p:cNvSpPr/>
          <p:nvPr/>
        </p:nvSpPr>
        <p:spPr>
          <a:xfrm>
            <a:off x="1278465" y="4835668"/>
            <a:ext cx="1066801" cy="888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Genna Serrano</a:t>
            </a:r>
            <a:endParaRPr lang="en-IL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810124-D205-4AB5-B1BC-05221FE2627F}"/>
              </a:ext>
            </a:extLst>
          </p:cNvPr>
          <p:cNvSpPr/>
          <p:nvPr/>
        </p:nvSpPr>
        <p:spPr>
          <a:xfrm>
            <a:off x="2345266" y="4836900"/>
            <a:ext cx="1066801" cy="888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Virgie Wiggins</a:t>
            </a:r>
            <a:endParaRPr lang="en-IL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3D5D6F-65C3-48A3-8141-9ED681D66AFE}"/>
              </a:ext>
            </a:extLst>
          </p:cNvPr>
          <p:cNvSpPr/>
          <p:nvPr/>
        </p:nvSpPr>
        <p:spPr>
          <a:xfrm>
            <a:off x="5159837" y="882031"/>
            <a:ext cx="1126065" cy="54709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 Chief Executive Officer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6201F3-E8D4-4CB9-ADFB-939CE8357B7C}"/>
              </a:ext>
            </a:extLst>
          </p:cNvPr>
          <p:cNvSpPr/>
          <p:nvPr/>
        </p:nvSpPr>
        <p:spPr>
          <a:xfrm>
            <a:off x="1696308" y="2745680"/>
            <a:ext cx="1219790" cy="69777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Manager of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Google Sans"/>
              </a:rPr>
              <a:t>Branch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Google Sans"/>
              </a:rPr>
              <a:t>Santa Cruz Bikes</a:t>
            </a:r>
            <a:endParaRPr lang="en-US" sz="1100" b="0" i="0" dirty="0">
              <a:solidFill>
                <a:schemeClr val="bg1"/>
              </a:solidFill>
              <a:effectLst/>
              <a:latin typeface="Google San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1353FA-B2C6-42FE-A11A-BD2C16D5BFC1}"/>
              </a:ext>
            </a:extLst>
          </p:cNvPr>
          <p:cNvSpPr/>
          <p:nvPr/>
        </p:nvSpPr>
        <p:spPr>
          <a:xfrm>
            <a:off x="5168308" y="3482147"/>
            <a:ext cx="1066802" cy="55383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Manager of Branch </a:t>
            </a:r>
          </a:p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Baldwin Bikes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2F8D37-F564-4726-8235-0696B37EAA49}"/>
              </a:ext>
            </a:extLst>
          </p:cNvPr>
          <p:cNvSpPr/>
          <p:nvPr/>
        </p:nvSpPr>
        <p:spPr>
          <a:xfrm>
            <a:off x="8244159" y="2864584"/>
            <a:ext cx="1265768" cy="6175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Manager of Branch </a:t>
            </a:r>
          </a:p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Google Sans"/>
              </a:rPr>
              <a:t>Rowlett Bikes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6779E-9026-4A49-B8C5-919E14560710}"/>
              </a:ext>
            </a:extLst>
          </p:cNvPr>
          <p:cNvCxnSpPr/>
          <p:nvPr/>
        </p:nvCxnSpPr>
        <p:spPr>
          <a:xfrm flipV="1">
            <a:off x="3158066" y="2387600"/>
            <a:ext cx="1764411" cy="141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60C4FC-824D-4943-9AA9-B77A476BFBD9}"/>
              </a:ext>
            </a:extLst>
          </p:cNvPr>
          <p:cNvCxnSpPr/>
          <p:nvPr/>
        </p:nvCxnSpPr>
        <p:spPr>
          <a:xfrm flipH="1" flipV="1">
            <a:off x="6378783" y="2415417"/>
            <a:ext cx="1845137" cy="132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81F450-A133-4AED-AFD3-D40C72A01314}"/>
              </a:ext>
            </a:extLst>
          </p:cNvPr>
          <p:cNvCxnSpPr>
            <a:cxnSpLocks/>
            <a:stCxn id="33" idx="0"/>
            <a:endCxn id="5" idx="4"/>
          </p:cNvCxnSpPr>
          <p:nvPr/>
        </p:nvCxnSpPr>
        <p:spPr>
          <a:xfrm flipH="1" flipV="1">
            <a:off x="5684477" y="2829936"/>
            <a:ext cx="17232" cy="652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7F98FD1-8C70-4A94-8EAA-535D6487E5E4}"/>
              </a:ext>
            </a:extLst>
          </p:cNvPr>
          <p:cNvSpPr/>
          <p:nvPr/>
        </p:nvSpPr>
        <p:spPr>
          <a:xfrm>
            <a:off x="1528867" y="4582181"/>
            <a:ext cx="685201" cy="2791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Employee</a:t>
            </a:r>
            <a:endParaRPr lang="en-IL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E2C4AC-C7FA-421A-AD5A-B13057BAB57B}"/>
              </a:ext>
            </a:extLst>
          </p:cNvPr>
          <p:cNvSpPr/>
          <p:nvPr/>
        </p:nvSpPr>
        <p:spPr>
          <a:xfrm>
            <a:off x="2586897" y="4582181"/>
            <a:ext cx="685201" cy="2791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Employee</a:t>
            </a:r>
            <a:endParaRPr lang="en-IL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D419B-80B9-42FB-8653-9D7F7B604C2F}"/>
              </a:ext>
            </a:extLst>
          </p:cNvPr>
          <p:cNvSpPr/>
          <p:nvPr/>
        </p:nvSpPr>
        <p:spPr>
          <a:xfrm>
            <a:off x="4876544" y="5168142"/>
            <a:ext cx="685201" cy="2791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Employee</a:t>
            </a:r>
            <a:endParaRPr lang="en-IL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E73877-0251-456E-8BB6-F87005530C30}"/>
              </a:ext>
            </a:extLst>
          </p:cNvPr>
          <p:cNvSpPr/>
          <p:nvPr/>
        </p:nvSpPr>
        <p:spPr>
          <a:xfrm>
            <a:off x="6139825" y="5176868"/>
            <a:ext cx="685201" cy="2791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Employee</a:t>
            </a:r>
            <a:endParaRPr lang="en-IL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69404B-7266-4B26-9DA0-C6756A5B0DC2}"/>
              </a:ext>
            </a:extLst>
          </p:cNvPr>
          <p:cNvSpPr/>
          <p:nvPr/>
        </p:nvSpPr>
        <p:spPr>
          <a:xfrm>
            <a:off x="7991352" y="4581598"/>
            <a:ext cx="685201" cy="2791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Employee</a:t>
            </a:r>
            <a:endParaRPr lang="en-IL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632E88-EBE5-42B7-93CA-1EFC04978439}"/>
              </a:ext>
            </a:extLst>
          </p:cNvPr>
          <p:cNvSpPr/>
          <p:nvPr/>
        </p:nvSpPr>
        <p:spPr>
          <a:xfrm>
            <a:off x="9160301" y="4565099"/>
            <a:ext cx="685201" cy="2791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Employee</a:t>
            </a:r>
            <a:endParaRPr lang="en-IL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954072-DE37-4AF9-9B55-8C6367510EB5}"/>
              </a:ext>
            </a:extLst>
          </p:cNvPr>
          <p:cNvCxnSpPr/>
          <p:nvPr/>
        </p:nvCxnSpPr>
        <p:spPr>
          <a:xfrm flipV="1">
            <a:off x="2345266" y="4556525"/>
            <a:ext cx="0" cy="315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F83140-443D-47BC-9BCA-7CDB46C77F03}"/>
              </a:ext>
            </a:extLst>
          </p:cNvPr>
          <p:cNvCxnSpPr/>
          <p:nvPr/>
        </p:nvCxnSpPr>
        <p:spPr>
          <a:xfrm flipV="1">
            <a:off x="5795770" y="5174871"/>
            <a:ext cx="0" cy="549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14C4B7-56B8-4324-B9E7-5E20C2A6CA5C}"/>
              </a:ext>
            </a:extLst>
          </p:cNvPr>
          <p:cNvCxnSpPr/>
          <p:nvPr/>
        </p:nvCxnSpPr>
        <p:spPr>
          <a:xfrm flipV="1">
            <a:off x="8898466" y="4582181"/>
            <a:ext cx="0" cy="315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502E-DAD3-4CDB-8DD0-2639D7DD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111B-2B87-41DB-AFFD-7E0C2696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AE358-1024-44C4-B6E5-EE784165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83CFF-162B-4C9B-881C-0A6EEA2F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36"/>
            <a:ext cx="12192000" cy="67029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98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9BC71-41A3-41EE-8F62-5FE0743E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7" y="1"/>
            <a:ext cx="73119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221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0D7BD-EC60-4CC1-A7AB-0EE4102F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62" y="0"/>
            <a:ext cx="758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C9CB75-99D8-40EE-BC0F-66AD5743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61" y="0"/>
            <a:ext cx="8329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8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3DF3CD-AA2D-4F27-9DAF-0290D888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95" y="-27160"/>
            <a:ext cx="7686392" cy="68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40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88CF-889A-5B06-C5A5-E210583E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2ED2D8-56FE-4B2B-AD41-D976EF1AB309}"/>
              </a:ext>
            </a:extLst>
          </p:cNvPr>
          <p:cNvSpPr txBox="1">
            <a:spLocks/>
          </p:cNvSpPr>
          <p:nvPr/>
        </p:nvSpPr>
        <p:spPr>
          <a:xfrm>
            <a:off x="0" y="905347"/>
            <a:ext cx="12192000" cy="46263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New Customers Per Month Report</a:t>
            </a:r>
            <a:endParaRPr lang="en-IL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CE57-D921-0B71-A86D-524E5D87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B85C-E3DA-A59E-9873-533395F7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E578B-6C1F-6BEA-02AF-6516E527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A1664-79F8-4319-B939-8B5D457E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5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148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3204</TotalTime>
  <Words>96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Google Sans</vt:lpstr>
      <vt:lpstr>Office Theme</vt:lpstr>
      <vt:lpstr>“Fast and Furious” Bike Company Analysis</vt:lpstr>
      <vt:lpstr>Fast And Furious Company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Customers  Per Month</vt:lpstr>
      <vt:lpstr>Revenue Quantity And Discount  Quarterly Report</vt:lpstr>
      <vt:lpstr>PowerPoint Presentation</vt:lpstr>
      <vt:lpstr>PowerPoint Presentation</vt:lpstr>
      <vt:lpstr>PowerPoint Presentation</vt:lpstr>
      <vt:lpstr>PowerPoint Presentation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Company Analysis</dc:title>
  <dc:creator>דינא זהר</dc:creator>
  <cp:lastModifiedBy>alex gerber</cp:lastModifiedBy>
  <cp:revision>66</cp:revision>
  <dcterms:created xsi:type="dcterms:W3CDTF">2023-10-01T13:42:19Z</dcterms:created>
  <dcterms:modified xsi:type="dcterms:W3CDTF">2023-12-19T16:54:12Z</dcterms:modified>
</cp:coreProperties>
</file>