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A5005-B4F9-42AE-9900-48860DA6878D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DB168-DAFC-4FFA-8C3C-6D733CCA6E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916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DB168-DAFC-4FFA-8C3C-6D733CCA6E0F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0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1F70-CCF2-45CD-9CC7-5B292B5CC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6557F-6F66-4967-A1E2-16E6F804D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BE89-8C4F-4FF4-AD88-5A9A6AEF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BB21-84DA-46A3-BC6B-23D45C0C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9FDD-0B68-4484-A96D-DA32FA1E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FFC5-E01B-4D3E-B4E6-0C9F2D11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99BF0-1D1A-4353-9161-E969C301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A91F-BE05-4EFF-A0C8-6BB326B6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61C2-E92E-4454-B746-7DFFA121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EF75-1C52-442F-A296-0C3E9699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01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591AE-A47D-4B77-AB11-3BA854958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5594D-A401-40A2-A2E8-E41F797E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B18EF-BF74-4D9C-9AD3-13E37298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BCF-FBB6-45F8-903B-BC573F3F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558C-BAF1-44E3-ADAB-5DCB8F2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96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3AE0-8DC0-4619-9791-0F00661F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DBBC-CE56-443C-AAD3-5144A375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23CC-13E3-481C-9FA6-0CD4EF1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FA41-7001-439D-9BFA-01D5026B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CDEF-F079-42BC-949D-63BD828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7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C47F-943C-48CC-8A88-286C105E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F32E-A3E6-49AF-9A26-0B0EB059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9732-5A35-4037-892E-AF725B45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57BD-657A-480E-9524-2321C14B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2C7-D439-4563-933C-8F6C1725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9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B79-E442-4352-8587-9C7BCA3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1A66-967A-4F49-91C5-B6449CC2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63818-38FF-4711-A727-98D5A419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F8F5-092A-4847-AFE6-7E990004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2D40-4590-4324-A67E-4B5F7DE5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A2F5-1F4F-4F83-B0E9-9B90497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064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0200-94EA-4B08-812B-12AEC134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843F-C5B5-4F6C-9080-49DEAE7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B880B-9933-4FB0-8CF1-8D5D6882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00A49-C285-4705-8BC0-FFCD9369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4B0A9-84B6-493D-A294-073D3DA52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B0104-F8DF-4509-93DB-641687DA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F10CA-5C6D-427E-833D-E7450A63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EB9A-E2E8-4A61-BC47-6B38B101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140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420D-E504-4E49-B10A-9D92AAA8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36118-6C11-4FB8-B1FF-5B6DB433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B92B1-D4D7-4D48-AD6C-07762D97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A7FF-5E88-4E13-8EBE-F969EEE7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7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0EBD-8F5F-4043-B927-8863DA4D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0223-21BE-4DDF-BD90-E82957F5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ECB74-6694-4B8C-AC70-77EC5FD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4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22DC-D0D4-4174-B079-FAA3E704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4B73-2EC1-4C82-9CC5-23F2E3C0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283D-C213-482A-AF2E-597177AA9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3240-C77A-45B1-9615-3A939ED7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FED8-E8EF-417C-AB67-F8C0922D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29DD-C9E3-4EFF-A5D2-7F87B07C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81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308E-B3E8-4014-8D5E-B9E7EC26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0F41-5017-42E9-9228-FAEB0C0AD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F642-7B9F-46EC-8239-B5B6388D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6FD0-C620-4D5F-97BF-B5C4350C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EBFE-F594-4441-9E13-1E112E5D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BFEB-9C52-49CB-99C7-474DFD14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432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EC9F-8C24-42B7-AB73-E580B8A7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68D02-547D-477D-9D7F-EB83D1C5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EE8D-A71D-436C-8B32-A34DCC1B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1C55-EF04-4BBD-888C-6AA2FDABF5DB}" type="datetimeFigureOut">
              <a:rPr lang="en-IL" smtClean="0"/>
              <a:t>25/12/2023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6FAB-64BC-4182-9E0F-79EFCB9A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D1A5-AFD9-470F-AAF0-A2086607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0BFD-BA0A-4A3A-8C1A-760CA0AB23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17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29FE3-8822-43A4-AD1F-8EF0BF3BB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977" y="3270483"/>
            <a:ext cx="9144000" cy="1655762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By: Alexey Grabar</a:t>
            </a:r>
            <a:endParaRPr lang="en-IL" dirty="0">
              <a:latin typeface="Algerian" panose="04020705040A02060702" pitchFamily="82" charset="0"/>
            </a:endParaRPr>
          </a:p>
          <a:p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D9134F-003C-4750-A0EA-22EC034BFA4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260872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Northwind</a:t>
            </a:r>
            <a:endParaRPr lang="en-IL" sz="6600" b="1" dirty="0">
              <a:solidFill>
                <a:schemeClr val="bg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E8EFC-28E7-4C5C-8FF3-F1B1BB917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45" y="2690307"/>
            <a:ext cx="2686156" cy="1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2FFA-E753-41AD-A746-A36D1B5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F7A3-5E1C-44A2-B9FE-A6F412F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4E834-1578-49BD-98D0-EC88269D3468}"/>
              </a:ext>
            </a:extLst>
          </p:cNvPr>
          <p:cNvSpPr txBox="1">
            <a:spLocks/>
          </p:cNvSpPr>
          <p:nvPr/>
        </p:nvSpPr>
        <p:spPr>
          <a:xfrm>
            <a:off x="1" y="615637"/>
            <a:ext cx="12192000" cy="565841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r>
              <a:rPr lang="en-US" sz="11500" b="1">
                <a:solidFill>
                  <a:schemeClr val="bg1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en-IL" sz="11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F59C-41AF-4D0B-A3E6-BED1993D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888" y="311336"/>
            <a:ext cx="5912224" cy="1368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highlight>
                  <a:srgbClr val="000080"/>
                </a:highlight>
              </a:rPr>
              <a:t>Structure of the  Data</a:t>
            </a:r>
            <a:endParaRPr lang="en-IL" b="1" dirty="0">
              <a:solidFill>
                <a:schemeClr val="bg1">
                  <a:lumMod val="8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FF3FA-C239-4593-8836-4A995977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94" y="663388"/>
            <a:ext cx="7052094" cy="61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B5CCD30-16DC-4902-95AD-759A1583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392EA-6103-4BEF-A278-9744394B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81" y="0"/>
            <a:ext cx="3260437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E97-42B6-4906-92DD-0E0D6DBE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42622-837D-4128-8FF3-B4D55ED92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8" y="-9235"/>
            <a:ext cx="12199298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F3A10-4659-4029-9666-CD8788235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205019" cy="32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99D-A1E1-4A30-9B3F-F0C11234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0231"/>
            <a:ext cx="12192000" cy="401861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>
                    <a:lumMod val="85000"/>
                  </a:schemeClr>
                </a:solidFill>
              </a:rPr>
              <a:t>Shipping Freight for each Country</a:t>
            </a:r>
            <a:endParaRPr lang="en-IL" sz="6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4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269-0171-44AD-9D23-8EB8D2CB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4316A-2E04-4D32-A23F-A35E7654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519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1525-556E-4852-9041-14E978C5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C50E06-FAF6-4B67-9C66-E5617705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726BD-F832-435E-9A41-19242587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FDAC7-B047-4F72-8530-3FFA933BEEEC}"/>
              </a:ext>
            </a:extLst>
          </p:cNvPr>
          <p:cNvSpPr txBox="1">
            <a:spLocks/>
          </p:cNvSpPr>
          <p:nvPr/>
        </p:nvSpPr>
        <p:spPr>
          <a:xfrm>
            <a:off x="0" y="1100231"/>
            <a:ext cx="12192000" cy="401861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b="1" dirty="0">
                <a:solidFill>
                  <a:schemeClr val="bg1">
                    <a:lumMod val="85000"/>
                  </a:schemeClr>
                </a:solidFill>
              </a:rPr>
              <a:t>Categories</a:t>
            </a:r>
            <a:endParaRPr lang="en-IL" sz="13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2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CE8EBC-8A8A-44B1-B59F-06D45892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34" y="1150415"/>
            <a:ext cx="3829585" cy="56376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17B4F2-9CB3-4337-AA8A-43EB2E98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8" y="1150416"/>
            <a:ext cx="3829584" cy="56376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4B8799-CE63-4A09-BD35-9C08EA1C9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0416"/>
            <a:ext cx="4091710" cy="563768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24EC99-807B-48D4-95F9-E808295EE6E2}"/>
              </a:ext>
            </a:extLst>
          </p:cNvPr>
          <p:cNvSpPr/>
          <p:nvPr/>
        </p:nvSpPr>
        <p:spPr>
          <a:xfrm>
            <a:off x="655782" y="4350327"/>
            <a:ext cx="10880436" cy="2032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600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</Words>
  <Application>Microsoft Office PowerPoint</Application>
  <PresentationFormat>Widescreen</PresentationFormat>
  <Paragraphs>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Structure of the  Data</vt:lpstr>
      <vt:lpstr>PowerPoint Presentation</vt:lpstr>
      <vt:lpstr>PowerPoint Presentation</vt:lpstr>
      <vt:lpstr>Shipping Freight for each Country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</dc:title>
  <dc:creator>alex gerber</dc:creator>
  <cp:lastModifiedBy>alex gerber</cp:lastModifiedBy>
  <cp:revision>11</cp:revision>
  <dcterms:created xsi:type="dcterms:W3CDTF">2023-12-24T23:56:53Z</dcterms:created>
  <dcterms:modified xsi:type="dcterms:W3CDTF">2023-12-25T15:14:53Z</dcterms:modified>
</cp:coreProperties>
</file>