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57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7E124-D2BC-4F6D-BEA1-AFA421E38C9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C8F842-4A27-4CE3-8B27-3EC94E71C274}">
      <dgm:prSet/>
      <dgm:spPr/>
      <dgm:t>
        <a:bodyPr/>
        <a:lstStyle/>
        <a:p>
          <a:r>
            <a:rPr lang="es-MX" b="1"/>
            <a:t>Automatizar:</a:t>
          </a:r>
          <a:endParaRPr lang="en-US"/>
        </a:p>
      </dgm:t>
    </dgm:pt>
    <dgm:pt modelId="{068EA0DD-7836-4698-896E-7CFCAFBCD32A}" type="parTrans" cxnId="{89B95BCE-02A3-4F93-B397-19CFF7836B9E}">
      <dgm:prSet/>
      <dgm:spPr/>
      <dgm:t>
        <a:bodyPr/>
        <a:lstStyle/>
        <a:p>
          <a:endParaRPr lang="en-US"/>
        </a:p>
      </dgm:t>
    </dgm:pt>
    <dgm:pt modelId="{4FF80AFE-6E33-4B6B-AFF7-F511592869E0}" type="sibTrans" cxnId="{89B95BCE-02A3-4F93-B397-19CFF7836B9E}">
      <dgm:prSet/>
      <dgm:spPr/>
      <dgm:t>
        <a:bodyPr/>
        <a:lstStyle/>
        <a:p>
          <a:endParaRPr lang="en-US"/>
        </a:p>
      </dgm:t>
    </dgm:pt>
    <dgm:pt modelId="{02FBC973-6E07-45E6-B9BF-F4C807342DB8}">
      <dgm:prSet/>
      <dgm:spPr/>
      <dgm:t>
        <a:bodyPr/>
        <a:lstStyle/>
        <a:p>
          <a:r>
            <a:rPr lang="es-MX" b="1"/>
            <a:t>Entorno de Desarrollo:</a:t>
          </a:r>
          <a:endParaRPr lang="en-US"/>
        </a:p>
      </dgm:t>
    </dgm:pt>
    <dgm:pt modelId="{AD9F8396-5C89-4C29-8882-5B939C0A113B}" type="parTrans" cxnId="{63C78F8C-6A88-438E-BFCF-93F3125AD626}">
      <dgm:prSet/>
      <dgm:spPr/>
      <dgm:t>
        <a:bodyPr/>
        <a:lstStyle/>
        <a:p>
          <a:endParaRPr lang="en-US"/>
        </a:p>
      </dgm:t>
    </dgm:pt>
    <dgm:pt modelId="{2D36E05D-7BD3-4CCC-A366-27506A0CD7E1}" type="sibTrans" cxnId="{63C78F8C-6A88-438E-BFCF-93F3125AD626}">
      <dgm:prSet/>
      <dgm:spPr/>
      <dgm:t>
        <a:bodyPr/>
        <a:lstStyle/>
        <a:p>
          <a:endParaRPr lang="en-US"/>
        </a:p>
      </dgm:t>
    </dgm:pt>
    <dgm:pt modelId="{24A2EDF1-D4CB-4F15-B6A0-F4A67353F17E}">
      <dgm:prSet/>
      <dgm:spPr/>
      <dgm:t>
        <a:bodyPr/>
        <a:lstStyle/>
        <a:p>
          <a:r>
            <a:rPr lang="es-MX" b="1"/>
            <a:t>Repositorios de control de códigos fuente.</a:t>
          </a:r>
          <a:endParaRPr lang="en-US"/>
        </a:p>
      </dgm:t>
    </dgm:pt>
    <dgm:pt modelId="{050F207F-B126-4AAB-B8E7-0985035D4361}" type="parTrans" cxnId="{C9F30DEA-210D-4090-B4EA-14513501D551}">
      <dgm:prSet/>
      <dgm:spPr/>
      <dgm:t>
        <a:bodyPr/>
        <a:lstStyle/>
        <a:p>
          <a:endParaRPr lang="en-US"/>
        </a:p>
      </dgm:t>
    </dgm:pt>
    <dgm:pt modelId="{50DCFD92-00C0-4DA0-BD74-22B33833261E}" type="sibTrans" cxnId="{C9F30DEA-210D-4090-B4EA-14513501D551}">
      <dgm:prSet/>
      <dgm:spPr/>
      <dgm:t>
        <a:bodyPr/>
        <a:lstStyle/>
        <a:p>
          <a:endParaRPr lang="en-US"/>
        </a:p>
      </dgm:t>
    </dgm:pt>
    <dgm:pt modelId="{DF5FD408-D616-46D0-B4EA-D0B5322C4418}">
      <dgm:prSet/>
      <dgm:spPr/>
      <dgm:t>
        <a:bodyPr/>
        <a:lstStyle/>
        <a:p>
          <a:r>
            <a:rPr lang="es-MX" b="1"/>
            <a:t>Canal de integración e Implementación continuas (CI/CD).</a:t>
          </a:r>
          <a:endParaRPr lang="en-US"/>
        </a:p>
      </dgm:t>
    </dgm:pt>
    <dgm:pt modelId="{57FBDF84-0CBB-4E3B-BBA1-F05616287963}" type="parTrans" cxnId="{DA9FBC65-71FD-496C-BFA6-1E10B01E21F0}">
      <dgm:prSet/>
      <dgm:spPr/>
      <dgm:t>
        <a:bodyPr/>
        <a:lstStyle/>
        <a:p>
          <a:endParaRPr lang="en-US"/>
        </a:p>
      </dgm:t>
    </dgm:pt>
    <dgm:pt modelId="{AF688BF2-6DB9-40B6-BCAE-F9326A45E350}" type="sibTrans" cxnId="{DA9FBC65-71FD-496C-BFA6-1E10B01E21F0}">
      <dgm:prSet/>
      <dgm:spPr/>
      <dgm:t>
        <a:bodyPr/>
        <a:lstStyle/>
        <a:p>
          <a:endParaRPr lang="en-US"/>
        </a:p>
      </dgm:t>
    </dgm:pt>
    <dgm:pt modelId="{4670AAB9-7BFC-41C6-8062-03CB684B3DDA}">
      <dgm:prSet/>
      <dgm:spPr/>
      <dgm:t>
        <a:bodyPr/>
        <a:lstStyle/>
        <a:p>
          <a:r>
            <a:rPr lang="es-MX" b="1"/>
            <a:t>Gestión de la interfaz de programación de aplicaciones (API).</a:t>
          </a:r>
          <a:endParaRPr lang="en-US"/>
        </a:p>
      </dgm:t>
    </dgm:pt>
    <dgm:pt modelId="{9C1BA8FD-B06E-426F-BB10-7A795E459205}" type="parTrans" cxnId="{3C932B2A-D4EA-4301-9837-16D5EC11BE9C}">
      <dgm:prSet/>
      <dgm:spPr/>
      <dgm:t>
        <a:bodyPr/>
        <a:lstStyle/>
        <a:p>
          <a:endParaRPr lang="en-US"/>
        </a:p>
      </dgm:t>
    </dgm:pt>
    <dgm:pt modelId="{6DE3C729-FB49-427D-A84B-1A62782A42AC}" type="sibTrans" cxnId="{3C932B2A-D4EA-4301-9837-16D5EC11BE9C}">
      <dgm:prSet/>
      <dgm:spPr/>
      <dgm:t>
        <a:bodyPr/>
        <a:lstStyle/>
        <a:p>
          <a:endParaRPr lang="en-US"/>
        </a:p>
      </dgm:t>
    </dgm:pt>
    <dgm:pt modelId="{DCA1A128-132E-4F64-A7B5-02C2788537D9}">
      <dgm:prSet/>
      <dgm:spPr/>
      <dgm:t>
        <a:bodyPr/>
        <a:lstStyle/>
        <a:p>
          <a:r>
            <a:rPr lang="es-MX" b="1"/>
            <a:t>Operaciones:</a:t>
          </a:r>
          <a:endParaRPr lang="en-US"/>
        </a:p>
      </dgm:t>
    </dgm:pt>
    <dgm:pt modelId="{C0A2CDEA-EEE8-45CA-80AE-742F07C6E807}" type="parTrans" cxnId="{4E8E0172-3C6E-4018-9AF8-39F39E2105B6}">
      <dgm:prSet/>
      <dgm:spPr/>
      <dgm:t>
        <a:bodyPr/>
        <a:lstStyle/>
        <a:p>
          <a:endParaRPr lang="en-US"/>
        </a:p>
      </dgm:t>
    </dgm:pt>
    <dgm:pt modelId="{FE40DA8F-7412-4A42-A885-79251E0137A0}" type="sibTrans" cxnId="{4E8E0172-3C6E-4018-9AF8-39F39E2105B6}">
      <dgm:prSet/>
      <dgm:spPr/>
      <dgm:t>
        <a:bodyPr/>
        <a:lstStyle/>
        <a:p>
          <a:endParaRPr lang="en-US"/>
        </a:p>
      </dgm:t>
    </dgm:pt>
    <dgm:pt modelId="{6A34C7B3-E543-4EFC-8D87-E8D975BB8776}">
      <dgm:prSet/>
      <dgm:spPr/>
      <dgm:t>
        <a:bodyPr/>
        <a:lstStyle/>
        <a:p>
          <a:r>
            <a:rPr lang="es-MX" b="1"/>
            <a:t>Automatización de lanzamientos</a:t>
          </a:r>
          <a:endParaRPr lang="en-US"/>
        </a:p>
      </dgm:t>
    </dgm:pt>
    <dgm:pt modelId="{8CAF10ED-8341-487E-9863-A48A706290EB}" type="parTrans" cxnId="{7CBD2031-9C33-4C76-8563-B1111CCED114}">
      <dgm:prSet/>
      <dgm:spPr/>
      <dgm:t>
        <a:bodyPr/>
        <a:lstStyle/>
        <a:p>
          <a:endParaRPr lang="en-US"/>
        </a:p>
      </dgm:t>
    </dgm:pt>
    <dgm:pt modelId="{47B14D38-7318-49FA-8D43-09EF55E6CDA7}" type="sibTrans" cxnId="{7CBD2031-9C33-4C76-8563-B1111CCED114}">
      <dgm:prSet/>
      <dgm:spPr/>
      <dgm:t>
        <a:bodyPr/>
        <a:lstStyle/>
        <a:p>
          <a:endParaRPr lang="en-US"/>
        </a:p>
      </dgm:t>
    </dgm:pt>
    <dgm:pt modelId="{1A7A13F0-6C42-4C98-97E4-4EBBABA08817}">
      <dgm:prSet/>
      <dgm:spPr/>
      <dgm:t>
        <a:bodyPr/>
        <a:lstStyle/>
        <a:p>
          <a:r>
            <a:rPr lang="es-MX" b="1"/>
            <a:t>Coordinación</a:t>
          </a:r>
          <a:endParaRPr lang="en-US"/>
        </a:p>
      </dgm:t>
    </dgm:pt>
    <dgm:pt modelId="{FFC37040-895A-49DC-A0CB-64DAFDD51588}" type="parTrans" cxnId="{CCF12F6A-5264-431C-8056-CD93A691D772}">
      <dgm:prSet/>
      <dgm:spPr/>
      <dgm:t>
        <a:bodyPr/>
        <a:lstStyle/>
        <a:p>
          <a:endParaRPr lang="en-US"/>
        </a:p>
      </dgm:t>
    </dgm:pt>
    <dgm:pt modelId="{913981FF-9333-40F5-83D6-B73DACEC8A96}" type="sibTrans" cxnId="{CCF12F6A-5264-431C-8056-CD93A691D772}">
      <dgm:prSet/>
      <dgm:spPr/>
      <dgm:t>
        <a:bodyPr/>
        <a:lstStyle/>
        <a:p>
          <a:endParaRPr lang="en-US"/>
        </a:p>
      </dgm:t>
    </dgm:pt>
    <dgm:pt modelId="{D2404B4C-3F64-4F7A-978A-21809887CE78}">
      <dgm:prSet/>
      <dgm:spPr/>
      <dgm:t>
        <a:bodyPr/>
        <a:lstStyle/>
        <a:p>
          <a:r>
            <a:rPr lang="es-MX" b="1"/>
            <a:t>gestión y supervisión operativas.</a:t>
          </a:r>
          <a:endParaRPr lang="en-US"/>
        </a:p>
      </dgm:t>
    </dgm:pt>
    <dgm:pt modelId="{0D500662-2510-4BE4-A4C0-61CEE5AEEBE9}" type="parTrans" cxnId="{17C00C86-EB1C-47AA-B94D-A5CB3F1BCA9E}">
      <dgm:prSet/>
      <dgm:spPr/>
      <dgm:t>
        <a:bodyPr/>
        <a:lstStyle/>
        <a:p>
          <a:endParaRPr lang="en-US"/>
        </a:p>
      </dgm:t>
    </dgm:pt>
    <dgm:pt modelId="{B1E7E308-E4C4-40B2-BBE0-91F66361FF0D}" type="sibTrans" cxnId="{17C00C86-EB1C-47AA-B94D-A5CB3F1BCA9E}">
      <dgm:prSet/>
      <dgm:spPr/>
      <dgm:t>
        <a:bodyPr/>
        <a:lstStyle/>
        <a:p>
          <a:endParaRPr lang="en-US"/>
        </a:p>
      </dgm:t>
    </dgm:pt>
    <dgm:pt modelId="{22C267FB-5304-4576-8C01-0FF5EECC9BB3}" type="pres">
      <dgm:prSet presAssocID="{C937E124-D2BC-4F6D-BEA1-AFA421E38C93}" presName="Name0" presStyleCnt="0">
        <dgm:presLayoutVars>
          <dgm:dir/>
          <dgm:resizeHandles val="exact"/>
        </dgm:presLayoutVars>
      </dgm:prSet>
      <dgm:spPr/>
    </dgm:pt>
    <dgm:pt modelId="{201ADF10-BEC2-42BC-85E8-8D17868EE381}" type="pres">
      <dgm:prSet presAssocID="{37C8F842-4A27-4CE3-8B27-3EC94E71C274}" presName="node" presStyleLbl="node1" presStyleIdx="0" presStyleCnt="9">
        <dgm:presLayoutVars>
          <dgm:bulletEnabled val="1"/>
        </dgm:presLayoutVars>
      </dgm:prSet>
      <dgm:spPr/>
    </dgm:pt>
    <dgm:pt modelId="{39B0AD75-27D2-4611-92FA-E21BD917D304}" type="pres">
      <dgm:prSet presAssocID="{4FF80AFE-6E33-4B6B-AFF7-F511592869E0}" presName="sibTrans" presStyleLbl="sibTrans1D1" presStyleIdx="0" presStyleCnt="8"/>
      <dgm:spPr/>
    </dgm:pt>
    <dgm:pt modelId="{1FC67A84-990B-47F9-A2AA-73DCD89F5B1C}" type="pres">
      <dgm:prSet presAssocID="{4FF80AFE-6E33-4B6B-AFF7-F511592869E0}" presName="connectorText" presStyleLbl="sibTrans1D1" presStyleIdx="0" presStyleCnt="8"/>
      <dgm:spPr/>
    </dgm:pt>
    <dgm:pt modelId="{09760F15-C5D2-489A-BE52-6C65D60A7652}" type="pres">
      <dgm:prSet presAssocID="{02FBC973-6E07-45E6-B9BF-F4C807342DB8}" presName="node" presStyleLbl="node1" presStyleIdx="1" presStyleCnt="9">
        <dgm:presLayoutVars>
          <dgm:bulletEnabled val="1"/>
        </dgm:presLayoutVars>
      </dgm:prSet>
      <dgm:spPr/>
    </dgm:pt>
    <dgm:pt modelId="{4925F84F-EB35-4772-8579-159F8E256BD1}" type="pres">
      <dgm:prSet presAssocID="{2D36E05D-7BD3-4CCC-A366-27506A0CD7E1}" presName="sibTrans" presStyleLbl="sibTrans1D1" presStyleIdx="1" presStyleCnt="8"/>
      <dgm:spPr/>
    </dgm:pt>
    <dgm:pt modelId="{3080ED44-C96A-4373-93EF-E72CE97A05DF}" type="pres">
      <dgm:prSet presAssocID="{2D36E05D-7BD3-4CCC-A366-27506A0CD7E1}" presName="connectorText" presStyleLbl="sibTrans1D1" presStyleIdx="1" presStyleCnt="8"/>
      <dgm:spPr/>
    </dgm:pt>
    <dgm:pt modelId="{A7A90D57-16BC-489B-9F1C-30636180DA85}" type="pres">
      <dgm:prSet presAssocID="{24A2EDF1-D4CB-4F15-B6A0-F4A67353F17E}" presName="node" presStyleLbl="node1" presStyleIdx="2" presStyleCnt="9">
        <dgm:presLayoutVars>
          <dgm:bulletEnabled val="1"/>
        </dgm:presLayoutVars>
      </dgm:prSet>
      <dgm:spPr/>
    </dgm:pt>
    <dgm:pt modelId="{4644FC20-563B-4C9D-9742-F9A267C852BE}" type="pres">
      <dgm:prSet presAssocID="{50DCFD92-00C0-4DA0-BD74-22B33833261E}" presName="sibTrans" presStyleLbl="sibTrans1D1" presStyleIdx="2" presStyleCnt="8"/>
      <dgm:spPr/>
    </dgm:pt>
    <dgm:pt modelId="{19CFCFD8-C5C5-422A-9FCF-DD965BF32E2A}" type="pres">
      <dgm:prSet presAssocID="{50DCFD92-00C0-4DA0-BD74-22B33833261E}" presName="connectorText" presStyleLbl="sibTrans1D1" presStyleIdx="2" presStyleCnt="8"/>
      <dgm:spPr/>
    </dgm:pt>
    <dgm:pt modelId="{9A81AA5F-A6E1-49B2-86DD-1F2AE615D732}" type="pres">
      <dgm:prSet presAssocID="{DF5FD408-D616-46D0-B4EA-D0B5322C4418}" presName="node" presStyleLbl="node1" presStyleIdx="3" presStyleCnt="9">
        <dgm:presLayoutVars>
          <dgm:bulletEnabled val="1"/>
        </dgm:presLayoutVars>
      </dgm:prSet>
      <dgm:spPr/>
    </dgm:pt>
    <dgm:pt modelId="{70CD0ECF-CA84-426F-AB42-111E1D579A98}" type="pres">
      <dgm:prSet presAssocID="{AF688BF2-6DB9-40B6-BCAE-F9326A45E350}" presName="sibTrans" presStyleLbl="sibTrans1D1" presStyleIdx="3" presStyleCnt="8"/>
      <dgm:spPr/>
    </dgm:pt>
    <dgm:pt modelId="{4A05F833-05FA-47C2-AB69-319721227AFF}" type="pres">
      <dgm:prSet presAssocID="{AF688BF2-6DB9-40B6-BCAE-F9326A45E350}" presName="connectorText" presStyleLbl="sibTrans1D1" presStyleIdx="3" presStyleCnt="8"/>
      <dgm:spPr/>
    </dgm:pt>
    <dgm:pt modelId="{43603714-240C-406C-B0E7-B85BC0A06761}" type="pres">
      <dgm:prSet presAssocID="{4670AAB9-7BFC-41C6-8062-03CB684B3DDA}" presName="node" presStyleLbl="node1" presStyleIdx="4" presStyleCnt="9">
        <dgm:presLayoutVars>
          <dgm:bulletEnabled val="1"/>
        </dgm:presLayoutVars>
      </dgm:prSet>
      <dgm:spPr/>
    </dgm:pt>
    <dgm:pt modelId="{B6BBDEB4-DBB4-4A05-9F78-701C480E216D}" type="pres">
      <dgm:prSet presAssocID="{6DE3C729-FB49-427D-A84B-1A62782A42AC}" presName="sibTrans" presStyleLbl="sibTrans1D1" presStyleIdx="4" presStyleCnt="8"/>
      <dgm:spPr/>
    </dgm:pt>
    <dgm:pt modelId="{CAD2E81E-AD61-4ABA-9AB0-8C6071C4E627}" type="pres">
      <dgm:prSet presAssocID="{6DE3C729-FB49-427D-A84B-1A62782A42AC}" presName="connectorText" presStyleLbl="sibTrans1D1" presStyleIdx="4" presStyleCnt="8"/>
      <dgm:spPr/>
    </dgm:pt>
    <dgm:pt modelId="{1EFF758E-3259-4916-87DC-3A4A0FB98C11}" type="pres">
      <dgm:prSet presAssocID="{DCA1A128-132E-4F64-A7B5-02C2788537D9}" presName="node" presStyleLbl="node1" presStyleIdx="5" presStyleCnt="9">
        <dgm:presLayoutVars>
          <dgm:bulletEnabled val="1"/>
        </dgm:presLayoutVars>
      </dgm:prSet>
      <dgm:spPr/>
    </dgm:pt>
    <dgm:pt modelId="{243E76D4-2E36-4137-8A16-E369A80A5030}" type="pres">
      <dgm:prSet presAssocID="{FE40DA8F-7412-4A42-A885-79251E0137A0}" presName="sibTrans" presStyleLbl="sibTrans1D1" presStyleIdx="5" presStyleCnt="8"/>
      <dgm:spPr/>
    </dgm:pt>
    <dgm:pt modelId="{C72113CD-ABE6-4F6D-9609-B5C983B42E75}" type="pres">
      <dgm:prSet presAssocID="{FE40DA8F-7412-4A42-A885-79251E0137A0}" presName="connectorText" presStyleLbl="sibTrans1D1" presStyleIdx="5" presStyleCnt="8"/>
      <dgm:spPr/>
    </dgm:pt>
    <dgm:pt modelId="{849D217C-A6B5-4F11-B280-5FEFD11F41A3}" type="pres">
      <dgm:prSet presAssocID="{6A34C7B3-E543-4EFC-8D87-E8D975BB8776}" presName="node" presStyleLbl="node1" presStyleIdx="6" presStyleCnt="9">
        <dgm:presLayoutVars>
          <dgm:bulletEnabled val="1"/>
        </dgm:presLayoutVars>
      </dgm:prSet>
      <dgm:spPr/>
    </dgm:pt>
    <dgm:pt modelId="{BEED5BF2-C6CA-4701-A339-D73A1AA8DDA5}" type="pres">
      <dgm:prSet presAssocID="{47B14D38-7318-49FA-8D43-09EF55E6CDA7}" presName="sibTrans" presStyleLbl="sibTrans1D1" presStyleIdx="6" presStyleCnt="8"/>
      <dgm:spPr/>
    </dgm:pt>
    <dgm:pt modelId="{C215319E-91F0-4F02-86FF-E618ABB1184B}" type="pres">
      <dgm:prSet presAssocID="{47B14D38-7318-49FA-8D43-09EF55E6CDA7}" presName="connectorText" presStyleLbl="sibTrans1D1" presStyleIdx="6" presStyleCnt="8"/>
      <dgm:spPr/>
    </dgm:pt>
    <dgm:pt modelId="{A51E1186-2306-4D6F-BE38-3752DF021B53}" type="pres">
      <dgm:prSet presAssocID="{1A7A13F0-6C42-4C98-97E4-4EBBABA08817}" presName="node" presStyleLbl="node1" presStyleIdx="7" presStyleCnt="9">
        <dgm:presLayoutVars>
          <dgm:bulletEnabled val="1"/>
        </dgm:presLayoutVars>
      </dgm:prSet>
      <dgm:spPr/>
    </dgm:pt>
    <dgm:pt modelId="{30696A3F-6FE6-4816-A3FF-1F98089C5C04}" type="pres">
      <dgm:prSet presAssocID="{913981FF-9333-40F5-83D6-B73DACEC8A96}" presName="sibTrans" presStyleLbl="sibTrans1D1" presStyleIdx="7" presStyleCnt="8"/>
      <dgm:spPr/>
    </dgm:pt>
    <dgm:pt modelId="{3BE7AABC-D74C-4ADF-AE0D-D54E426AF245}" type="pres">
      <dgm:prSet presAssocID="{913981FF-9333-40F5-83D6-B73DACEC8A96}" presName="connectorText" presStyleLbl="sibTrans1D1" presStyleIdx="7" presStyleCnt="8"/>
      <dgm:spPr/>
    </dgm:pt>
    <dgm:pt modelId="{223A009D-9075-45CE-B1FE-C09E7B4CB1B3}" type="pres">
      <dgm:prSet presAssocID="{D2404B4C-3F64-4F7A-978A-21809887CE78}" presName="node" presStyleLbl="node1" presStyleIdx="8" presStyleCnt="9">
        <dgm:presLayoutVars>
          <dgm:bulletEnabled val="1"/>
        </dgm:presLayoutVars>
      </dgm:prSet>
      <dgm:spPr/>
    </dgm:pt>
  </dgm:ptLst>
  <dgm:cxnLst>
    <dgm:cxn modelId="{47110D1F-BB30-4248-8B1F-36F0B4AC931E}" type="presOf" srcId="{4670AAB9-7BFC-41C6-8062-03CB684B3DDA}" destId="{43603714-240C-406C-B0E7-B85BC0A06761}" srcOrd="0" destOrd="0" presId="urn:microsoft.com/office/officeart/2016/7/layout/RepeatingBendingProcessNew"/>
    <dgm:cxn modelId="{3C932B2A-D4EA-4301-9837-16D5EC11BE9C}" srcId="{C937E124-D2BC-4F6D-BEA1-AFA421E38C93}" destId="{4670AAB9-7BFC-41C6-8062-03CB684B3DDA}" srcOrd="4" destOrd="0" parTransId="{9C1BA8FD-B06E-426F-BB10-7A795E459205}" sibTransId="{6DE3C729-FB49-427D-A84B-1A62782A42AC}"/>
    <dgm:cxn modelId="{46A4562C-59CC-4E87-9845-C0FBB0E20083}" type="presOf" srcId="{913981FF-9333-40F5-83D6-B73DACEC8A96}" destId="{30696A3F-6FE6-4816-A3FF-1F98089C5C04}" srcOrd="0" destOrd="0" presId="urn:microsoft.com/office/officeart/2016/7/layout/RepeatingBendingProcessNew"/>
    <dgm:cxn modelId="{7CBD2031-9C33-4C76-8563-B1111CCED114}" srcId="{C937E124-D2BC-4F6D-BEA1-AFA421E38C93}" destId="{6A34C7B3-E543-4EFC-8D87-E8D975BB8776}" srcOrd="6" destOrd="0" parTransId="{8CAF10ED-8341-487E-9863-A48A706290EB}" sibTransId="{47B14D38-7318-49FA-8D43-09EF55E6CDA7}"/>
    <dgm:cxn modelId="{A99B7D33-694F-41B7-9DCE-3B508A483AAE}" type="presOf" srcId="{DCA1A128-132E-4F64-A7B5-02C2788537D9}" destId="{1EFF758E-3259-4916-87DC-3A4A0FB98C11}" srcOrd="0" destOrd="0" presId="urn:microsoft.com/office/officeart/2016/7/layout/RepeatingBendingProcessNew"/>
    <dgm:cxn modelId="{BD2AA03D-CAC0-4D2A-AC70-9530A5DFA865}" type="presOf" srcId="{DF5FD408-D616-46D0-B4EA-D0B5322C4418}" destId="{9A81AA5F-A6E1-49B2-86DD-1F2AE615D732}" srcOrd="0" destOrd="0" presId="urn:microsoft.com/office/officeart/2016/7/layout/RepeatingBendingProcessNew"/>
    <dgm:cxn modelId="{177A1F3E-6214-45C0-97BB-7ECB45459A99}" type="presOf" srcId="{AF688BF2-6DB9-40B6-BCAE-F9326A45E350}" destId="{70CD0ECF-CA84-426F-AB42-111E1D579A98}" srcOrd="0" destOrd="0" presId="urn:microsoft.com/office/officeart/2016/7/layout/RepeatingBendingProcessNew"/>
    <dgm:cxn modelId="{219AF340-5D01-4F93-899C-1A10F67E2D7B}" type="presOf" srcId="{D2404B4C-3F64-4F7A-978A-21809887CE78}" destId="{223A009D-9075-45CE-B1FE-C09E7B4CB1B3}" srcOrd="0" destOrd="0" presId="urn:microsoft.com/office/officeart/2016/7/layout/RepeatingBendingProcessNew"/>
    <dgm:cxn modelId="{AEBD7E5E-8C2E-47F7-8CED-4084C19BB47C}" type="presOf" srcId="{C937E124-D2BC-4F6D-BEA1-AFA421E38C93}" destId="{22C267FB-5304-4576-8C01-0FF5EECC9BB3}" srcOrd="0" destOrd="0" presId="urn:microsoft.com/office/officeart/2016/7/layout/RepeatingBendingProcessNew"/>
    <dgm:cxn modelId="{E53D5744-4C5F-4589-B44E-FA3EC911EADD}" type="presOf" srcId="{1A7A13F0-6C42-4C98-97E4-4EBBABA08817}" destId="{A51E1186-2306-4D6F-BE38-3752DF021B53}" srcOrd="0" destOrd="0" presId="urn:microsoft.com/office/officeart/2016/7/layout/RepeatingBendingProcessNew"/>
    <dgm:cxn modelId="{DA9FBC65-71FD-496C-BFA6-1E10B01E21F0}" srcId="{C937E124-D2BC-4F6D-BEA1-AFA421E38C93}" destId="{DF5FD408-D616-46D0-B4EA-D0B5322C4418}" srcOrd="3" destOrd="0" parTransId="{57FBDF84-0CBB-4E3B-BBA1-F05616287963}" sibTransId="{AF688BF2-6DB9-40B6-BCAE-F9326A45E350}"/>
    <dgm:cxn modelId="{85213D66-5DA8-4C05-BD2E-AEE0158698EC}" type="presOf" srcId="{37C8F842-4A27-4CE3-8B27-3EC94E71C274}" destId="{201ADF10-BEC2-42BC-85E8-8D17868EE381}" srcOrd="0" destOrd="0" presId="urn:microsoft.com/office/officeart/2016/7/layout/RepeatingBendingProcessNew"/>
    <dgm:cxn modelId="{790C9047-06DC-4CBC-B0CB-33B27E703F85}" type="presOf" srcId="{4FF80AFE-6E33-4B6B-AFF7-F511592869E0}" destId="{1FC67A84-990B-47F9-A2AA-73DCD89F5B1C}" srcOrd="1" destOrd="0" presId="urn:microsoft.com/office/officeart/2016/7/layout/RepeatingBendingProcessNew"/>
    <dgm:cxn modelId="{8017C448-AD2D-4C34-8DF2-175C4B68D259}" type="presOf" srcId="{50DCFD92-00C0-4DA0-BD74-22B33833261E}" destId="{19CFCFD8-C5C5-422A-9FCF-DD965BF32E2A}" srcOrd="1" destOrd="0" presId="urn:microsoft.com/office/officeart/2016/7/layout/RepeatingBendingProcessNew"/>
    <dgm:cxn modelId="{CCF12F6A-5264-431C-8056-CD93A691D772}" srcId="{C937E124-D2BC-4F6D-BEA1-AFA421E38C93}" destId="{1A7A13F0-6C42-4C98-97E4-4EBBABA08817}" srcOrd="7" destOrd="0" parTransId="{FFC37040-895A-49DC-A0CB-64DAFDD51588}" sibTransId="{913981FF-9333-40F5-83D6-B73DACEC8A96}"/>
    <dgm:cxn modelId="{561BCA4D-1DBD-490B-8A5D-6511EFE67736}" type="presOf" srcId="{4FF80AFE-6E33-4B6B-AFF7-F511592869E0}" destId="{39B0AD75-27D2-4611-92FA-E21BD917D304}" srcOrd="0" destOrd="0" presId="urn:microsoft.com/office/officeart/2016/7/layout/RepeatingBendingProcessNew"/>
    <dgm:cxn modelId="{C9CFC271-855A-455F-981D-0CDD49AE9E6C}" type="presOf" srcId="{47B14D38-7318-49FA-8D43-09EF55E6CDA7}" destId="{C215319E-91F0-4F02-86FF-E618ABB1184B}" srcOrd="1" destOrd="0" presId="urn:microsoft.com/office/officeart/2016/7/layout/RepeatingBendingProcessNew"/>
    <dgm:cxn modelId="{4E8E0172-3C6E-4018-9AF8-39F39E2105B6}" srcId="{C937E124-D2BC-4F6D-BEA1-AFA421E38C93}" destId="{DCA1A128-132E-4F64-A7B5-02C2788537D9}" srcOrd="5" destOrd="0" parTransId="{C0A2CDEA-EEE8-45CA-80AE-742F07C6E807}" sibTransId="{FE40DA8F-7412-4A42-A885-79251E0137A0}"/>
    <dgm:cxn modelId="{F4107C54-F126-4E03-8931-897730F6692C}" type="presOf" srcId="{24A2EDF1-D4CB-4F15-B6A0-F4A67353F17E}" destId="{A7A90D57-16BC-489B-9F1C-30636180DA85}" srcOrd="0" destOrd="0" presId="urn:microsoft.com/office/officeart/2016/7/layout/RepeatingBendingProcessNew"/>
    <dgm:cxn modelId="{6F013F76-8FE8-4437-93F1-537FC63A1FC1}" type="presOf" srcId="{913981FF-9333-40F5-83D6-B73DACEC8A96}" destId="{3BE7AABC-D74C-4ADF-AE0D-D54E426AF245}" srcOrd="1" destOrd="0" presId="urn:microsoft.com/office/officeart/2016/7/layout/RepeatingBendingProcessNew"/>
    <dgm:cxn modelId="{02981D7F-673E-4E0F-AA61-2E02AF6349E5}" type="presOf" srcId="{2D36E05D-7BD3-4CCC-A366-27506A0CD7E1}" destId="{3080ED44-C96A-4373-93EF-E72CE97A05DF}" srcOrd="1" destOrd="0" presId="urn:microsoft.com/office/officeart/2016/7/layout/RepeatingBendingProcessNew"/>
    <dgm:cxn modelId="{17C00C86-EB1C-47AA-B94D-A5CB3F1BCA9E}" srcId="{C937E124-D2BC-4F6D-BEA1-AFA421E38C93}" destId="{D2404B4C-3F64-4F7A-978A-21809887CE78}" srcOrd="8" destOrd="0" parTransId="{0D500662-2510-4BE4-A4C0-61CEE5AEEBE9}" sibTransId="{B1E7E308-E4C4-40B2-BBE0-91F66361FF0D}"/>
    <dgm:cxn modelId="{03038B89-7F5D-4B3B-9B2B-B1C588C1884F}" type="presOf" srcId="{02FBC973-6E07-45E6-B9BF-F4C807342DB8}" destId="{09760F15-C5D2-489A-BE52-6C65D60A7652}" srcOrd="0" destOrd="0" presId="urn:microsoft.com/office/officeart/2016/7/layout/RepeatingBendingProcessNew"/>
    <dgm:cxn modelId="{D959B589-0213-4BD0-8469-AF84A2F1C48D}" type="presOf" srcId="{6A34C7B3-E543-4EFC-8D87-E8D975BB8776}" destId="{849D217C-A6B5-4F11-B280-5FEFD11F41A3}" srcOrd="0" destOrd="0" presId="urn:microsoft.com/office/officeart/2016/7/layout/RepeatingBendingProcessNew"/>
    <dgm:cxn modelId="{63C78F8C-6A88-438E-BFCF-93F3125AD626}" srcId="{C937E124-D2BC-4F6D-BEA1-AFA421E38C93}" destId="{02FBC973-6E07-45E6-B9BF-F4C807342DB8}" srcOrd="1" destOrd="0" parTransId="{AD9F8396-5C89-4C29-8882-5B939C0A113B}" sibTransId="{2D36E05D-7BD3-4CCC-A366-27506A0CD7E1}"/>
    <dgm:cxn modelId="{6B9C6A90-C248-4B27-9B61-F8AD50B0D955}" type="presOf" srcId="{FE40DA8F-7412-4A42-A885-79251E0137A0}" destId="{243E76D4-2E36-4137-8A16-E369A80A5030}" srcOrd="0" destOrd="0" presId="urn:microsoft.com/office/officeart/2016/7/layout/RepeatingBendingProcessNew"/>
    <dgm:cxn modelId="{BBAB3A96-7902-4327-913D-4BC18DB39B3A}" type="presOf" srcId="{50DCFD92-00C0-4DA0-BD74-22B33833261E}" destId="{4644FC20-563B-4C9D-9742-F9A267C852BE}" srcOrd="0" destOrd="0" presId="urn:microsoft.com/office/officeart/2016/7/layout/RepeatingBendingProcessNew"/>
    <dgm:cxn modelId="{CB565397-AB9F-4388-9299-3AA402159901}" type="presOf" srcId="{AF688BF2-6DB9-40B6-BCAE-F9326A45E350}" destId="{4A05F833-05FA-47C2-AB69-319721227AFF}" srcOrd="1" destOrd="0" presId="urn:microsoft.com/office/officeart/2016/7/layout/RepeatingBendingProcessNew"/>
    <dgm:cxn modelId="{E8F513BF-AC1F-4663-8B59-0541B0860EDC}" type="presOf" srcId="{6DE3C729-FB49-427D-A84B-1A62782A42AC}" destId="{CAD2E81E-AD61-4ABA-9AB0-8C6071C4E627}" srcOrd="1" destOrd="0" presId="urn:microsoft.com/office/officeart/2016/7/layout/RepeatingBendingProcessNew"/>
    <dgm:cxn modelId="{DDD409C5-3FC7-4017-9F40-F3FC6566BCD0}" type="presOf" srcId="{47B14D38-7318-49FA-8D43-09EF55E6CDA7}" destId="{BEED5BF2-C6CA-4701-A339-D73A1AA8DDA5}" srcOrd="0" destOrd="0" presId="urn:microsoft.com/office/officeart/2016/7/layout/RepeatingBendingProcessNew"/>
    <dgm:cxn modelId="{399363C8-F2DC-4F59-A38E-36119EEA848B}" type="presOf" srcId="{6DE3C729-FB49-427D-A84B-1A62782A42AC}" destId="{B6BBDEB4-DBB4-4A05-9F78-701C480E216D}" srcOrd="0" destOrd="0" presId="urn:microsoft.com/office/officeart/2016/7/layout/RepeatingBendingProcessNew"/>
    <dgm:cxn modelId="{89B95BCE-02A3-4F93-B397-19CFF7836B9E}" srcId="{C937E124-D2BC-4F6D-BEA1-AFA421E38C93}" destId="{37C8F842-4A27-4CE3-8B27-3EC94E71C274}" srcOrd="0" destOrd="0" parTransId="{068EA0DD-7836-4698-896E-7CFCAFBCD32A}" sibTransId="{4FF80AFE-6E33-4B6B-AFF7-F511592869E0}"/>
    <dgm:cxn modelId="{C92E3DDE-2FE7-4D0B-B42C-3CBB95A2B18E}" type="presOf" srcId="{2D36E05D-7BD3-4CCC-A366-27506A0CD7E1}" destId="{4925F84F-EB35-4772-8579-159F8E256BD1}" srcOrd="0" destOrd="0" presId="urn:microsoft.com/office/officeart/2016/7/layout/RepeatingBendingProcessNew"/>
    <dgm:cxn modelId="{C9F30DEA-210D-4090-B4EA-14513501D551}" srcId="{C937E124-D2BC-4F6D-BEA1-AFA421E38C93}" destId="{24A2EDF1-D4CB-4F15-B6A0-F4A67353F17E}" srcOrd="2" destOrd="0" parTransId="{050F207F-B126-4AAB-B8E7-0985035D4361}" sibTransId="{50DCFD92-00C0-4DA0-BD74-22B33833261E}"/>
    <dgm:cxn modelId="{BE118CF1-A995-4FA3-A1B3-277CD68A8DC4}" type="presOf" srcId="{FE40DA8F-7412-4A42-A885-79251E0137A0}" destId="{C72113CD-ABE6-4F6D-9609-B5C983B42E75}" srcOrd="1" destOrd="0" presId="urn:microsoft.com/office/officeart/2016/7/layout/RepeatingBendingProcessNew"/>
    <dgm:cxn modelId="{6E384572-A8A5-4D7D-AF0C-BEA22A4D449C}" type="presParOf" srcId="{22C267FB-5304-4576-8C01-0FF5EECC9BB3}" destId="{201ADF10-BEC2-42BC-85E8-8D17868EE381}" srcOrd="0" destOrd="0" presId="urn:microsoft.com/office/officeart/2016/7/layout/RepeatingBendingProcessNew"/>
    <dgm:cxn modelId="{5B295EA8-6171-4EF2-911E-FCD4077BAFD1}" type="presParOf" srcId="{22C267FB-5304-4576-8C01-0FF5EECC9BB3}" destId="{39B0AD75-27D2-4611-92FA-E21BD917D304}" srcOrd="1" destOrd="0" presId="urn:microsoft.com/office/officeart/2016/7/layout/RepeatingBendingProcessNew"/>
    <dgm:cxn modelId="{51EB3BE2-99D2-4E18-8F7F-86A15E14AD04}" type="presParOf" srcId="{39B0AD75-27D2-4611-92FA-E21BD917D304}" destId="{1FC67A84-990B-47F9-A2AA-73DCD89F5B1C}" srcOrd="0" destOrd="0" presId="urn:microsoft.com/office/officeart/2016/7/layout/RepeatingBendingProcessNew"/>
    <dgm:cxn modelId="{7E5A21AC-204E-42FA-8693-5872E5191F1D}" type="presParOf" srcId="{22C267FB-5304-4576-8C01-0FF5EECC9BB3}" destId="{09760F15-C5D2-489A-BE52-6C65D60A7652}" srcOrd="2" destOrd="0" presId="urn:microsoft.com/office/officeart/2016/7/layout/RepeatingBendingProcessNew"/>
    <dgm:cxn modelId="{C7071FA1-D500-4EF3-91D0-8E00A029AB25}" type="presParOf" srcId="{22C267FB-5304-4576-8C01-0FF5EECC9BB3}" destId="{4925F84F-EB35-4772-8579-159F8E256BD1}" srcOrd="3" destOrd="0" presId="urn:microsoft.com/office/officeart/2016/7/layout/RepeatingBendingProcessNew"/>
    <dgm:cxn modelId="{AB22F5DB-C2F7-4EFE-9873-614B9F92476E}" type="presParOf" srcId="{4925F84F-EB35-4772-8579-159F8E256BD1}" destId="{3080ED44-C96A-4373-93EF-E72CE97A05DF}" srcOrd="0" destOrd="0" presId="urn:microsoft.com/office/officeart/2016/7/layout/RepeatingBendingProcessNew"/>
    <dgm:cxn modelId="{67C4C1D0-1F2B-4F66-8F9D-B7B10A5868C5}" type="presParOf" srcId="{22C267FB-5304-4576-8C01-0FF5EECC9BB3}" destId="{A7A90D57-16BC-489B-9F1C-30636180DA85}" srcOrd="4" destOrd="0" presId="urn:microsoft.com/office/officeart/2016/7/layout/RepeatingBendingProcessNew"/>
    <dgm:cxn modelId="{F54C12FD-74E3-42C3-B530-411DB0DB0A98}" type="presParOf" srcId="{22C267FB-5304-4576-8C01-0FF5EECC9BB3}" destId="{4644FC20-563B-4C9D-9742-F9A267C852BE}" srcOrd="5" destOrd="0" presId="urn:microsoft.com/office/officeart/2016/7/layout/RepeatingBendingProcessNew"/>
    <dgm:cxn modelId="{5ED178BB-C58D-4EB2-94C5-52B1CFE7A1D0}" type="presParOf" srcId="{4644FC20-563B-4C9D-9742-F9A267C852BE}" destId="{19CFCFD8-C5C5-422A-9FCF-DD965BF32E2A}" srcOrd="0" destOrd="0" presId="urn:microsoft.com/office/officeart/2016/7/layout/RepeatingBendingProcessNew"/>
    <dgm:cxn modelId="{708EC9DD-EB11-4E42-9E42-14D5111A89A0}" type="presParOf" srcId="{22C267FB-5304-4576-8C01-0FF5EECC9BB3}" destId="{9A81AA5F-A6E1-49B2-86DD-1F2AE615D732}" srcOrd="6" destOrd="0" presId="urn:microsoft.com/office/officeart/2016/7/layout/RepeatingBendingProcessNew"/>
    <dgm:cxn modelId="{D82B400B-7B6A-4C64-A9EA-2C67A2A61749}" type="presParOf" srcId="{22C267FB-5304-4576-8C01-0FF5EECC9BB3}" destId="{70CD0ECF-CA84-426F-AB42-111E1D579A98}" srcOrd="7" destOrd="0" presId="urn:microsoft.com/office/officeart/2016/7/layout/RepeatingBendingProcessNew"/>
    <dgm:cxn modelId="{ACC8AE63-45FF-44B8-A499-1857AAC6529E}" type="presParOf" srcId="{70CD0ECF-CA84-426F-AB42-111E1D579A98}" destId="{4A05F833-05FA-47C2-AB69-319721227AFF}" srcOrd="0" destOrd="0" presId="urn:microsoft.com/office/officeart/2016/7/layout/RepeatingBendingProcessNew"/>
    <dgm:cxn modelId="{6AE412B2-2A6E-41CA-B49B-7E071D6EAEE6}" type="presParOf" srcId="{22C267FB-5304-4576-8C01-0FF5EECC9BB3}" destId="{43603714-240C-406C-B0E7-B85BC0A06761}" srcOrd="8" destOrd="0" presId="urn:microsoft.com/office/officeart/2016/7/layout/RepeatingBendingProcessNew"/>
    <dgm:cxn modelId="{C76AFAAD-2EAB-4C93-A6BD-6104265043EC}" type="presParOf" srcId="{22C267FB-5304-4576-8C01-0FF5EECC9BB3}" destId="{B6BBDEB4-DBB4-4A05-9F78-701C480E216D}" srcOrd="9" destOrd="0" presId="urn:microsoft.com/office/officeart/2016/7/layout/RepeatingBendingProcessNew"/>
    <dgm:cxn modelId="{E95CF07B-6124-4946-A23D-B1F5AFA3E46E}" type="presParOf" srcId="{B6BBDEB4-DBB4-4A05-9F78-701C480E216D}" destId="{CAD2E81E-AD61-4ABA-9AB0-8C6071C4E627}" srcOrd="0" destOrd="0" presId="urn:microsoft.com/office/officeart/2016/7/layout/RepeatingBendingProcessNew"/>
    <dgm:cxn modelId="{5FA07675-73B3-4864-99A9-A9F22ABC23F9}" type="presParOf" srcId="{22C267FB-5304-4576-8C01-0FF5EECC9BB3}" destId="{1EFF758E-3259-4916-87DC-3A4A0FB98C11}" srcOrd="10" destOrd="0" presId="urn:microsoft.com/office/officeart/2016/7/layout/RepeatingBendingProcessNew"/>
    <dgm:cxn modelId="{8B1B8C09-145F-466A-B5E1-6509BB02EEE2}" type="presParOf" srcId="{22C267FB-5304-4576-8C01-0FF5EECC9BB3}" destId="{243E76D4-2E36-4137-8A16-E369A80A5030}" srcOrd="11" destOrd="0" presId="urn:microsoft.com/office/officeart/2016/7/layout/RepeatingBendingProcessNew"/>
    <dgm:cxn modelId="{6E5ADF9E-C979-441F-860B-77CD5C6CC689}" type="presParOf" srcId="{243E76D4-2E36-4137-8A16-E369A80A5030}" destId="{C72113CD-ABE6-4F6D-9609-B5C983B42E75}" srcOrd="0" destOrd="0" presId="urn:microsoft.com/office/officeart/2016/7/layout/RepeatingBendingProcessNew"/>
    <dgm:cxn modelId="{0F33955F-1B9B-4B1B-8DA0-79AF39994F0E}" type="presParOf" srcId="{22C267FB-5304-4576-8C01-0FF5EECC9BB3}" destId="{849D217C-A6B5-4F11-B280-5FEFD11F41A3}" srcOrd="12" destOrd="0" presId="urn:microsoft.com/office/officeart/2016/7/layout/RepeatingBendingProcessNew"/>
    <dgm:cxn modelId="{B2DF1CF0-F76D-432B-B3ED-E668CCEC3828}" type="presParOf" srcId="{22C267FB-5304-4576-8C01-0FF5EECC9BB3}" destId="{BEED5BF2-C6CA-4701-A339-D73A1AA8DDA5}" srcOrd="13" destOrd="0" presId="urn:microsoft.com/office/officeart/2016/7/layout/RepeatingBendingProcessNew"/>
    <dgm:cxn modelId="{09D9B4B5-25B3-4EE7-B9C7-74A98B2DFBFB}" type="presParOf" srcId="{BEED5BF2-C6CA-4701-A339-D73A1AA8DDA5}" destId="{C215319E-91F0-4F02-86FF-E618ABB1184B}" srcOrd="0" destOrd="0" presId="urn:microsoft.com/office/officeart/2016/7/layout/RepeatingBendingProcessNew"/>
    <dgm:cxn modelId="{0A4F55E7-5895-49CD-9A14-3F01BBF3A431}" type="presParOf" srcId="{22C267FB-5304-4576-8C01-0FF5EECC9BB3}" destId="{A51E1186-2306-4D6F-BE38-3752DF021B53}" srcOrd="14" destOrd="0" presId="urn:microsoft.com/office/officeart/2016/7/layout/RepeatingBendingProcessNew"/>
    <dgm:cxn modelId="{ACCD4794-CE61-4B7B-B63C-F1BCBD68D7BC}" type="presParOf" srcId="{22C267FB-5304-4576-8C01-0FF5EECC9BB3}" destId="{30696A3F-6FE6-4816-A3FF-1F98089C5C04}" srcOrd="15" destOrd="0" presId="urn:microsoft.com/office/officeart/2016/7/layout/RepeatingBendingProcessNew"/>
    <dgm:cxn modelId="{BF413664-9725-43E1-A8CD-320754DA3A9E}" type="presParOf" srcId="{30696A3F-6FE6-4816-A3FF-1F98089C5C04}" destId="{3BE7AABC-D74C-4ADF-AE0D-D54E426AF245}" srcOrd="0" destOrd="0" presId="urn:microsoft.com/office/officeart/2016/7/layout/RepeatingBendingProcessNew"/>
    <dgm:cxn modelId="{A6050A71-D67B-45FD-B532-680AA3873674}" type="presParOf" srcId="{22C267FB-5304-4576-8C01-0FF5EECC9BB3}" destId="{223A009D-9075-45CE-B1FE-C09E7B4CB1B3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AD75-27D2-4611-92FA-E21BD917D304}">
      <dsp:nvSpPr>
        <dsp:cNvPr id="0" name=""/>
        <dsp:cNvSpPr/>
      </dsp:nvSpPr>
      <dsp:spPr>
        <a:xfrm>
          <a:off x="2372218" y="498352"/>
          <a:ext cx="385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80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4709" y="541990"/>
        <a:ext cx="20820" cy="4164"/>
      </dsp:txXfrm>
    </dsp:sp>
    <dsp:sp modelId="{201ADF10-BEC2-42BC-85E8-8D17868EE381}">
      <dsp:nvSpPr>
        <dsp:cNvPr id="0" name=""/>
        <dsp:cNvSpPr/>
      </dsp:nvSpPr>
      <dsp:spPr>
        <a:xfrm>
          <a:off x="563574" y="938"/>
          <a:ext cx="1810444" cy="10862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Automatizar:</a:t>
          </a:r>
          <a:endParaRPr lang="en-US" sz="1400" kern="1200"/>
        </a:p>
      </dsp:txBody>
      <dsp:txXfrm>
        <a:off x="563574" y="938"/>
        <a:ext cx="1810444" cy="1086266"/>
      </dsp:txXfrm>
    </dsp:sp>
    <dsp:sp modelId="{4925F84F-EB35-4772-8579-159F8E256BD1}">
      <dsp:nvSpPr>
        <dsp:cNvPr id="0" name=""/>
        <dsp:cNvSpPr/>
      </dsp:nvSpPr>
      <dsp:spPr>
        <a:xfrm>
          <a:off x="4599065" y="498352"/>
          <a:ext cx="385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802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1556" y="541990"/>
        <a:ext cx="20820" cy="4164"/>
      </dsp:txXfrm>
    </dsp:sp>
    <dsp:sp modelId="{09760F15-C5D2-489A-BE52-6C65D60A7652}">
      <dsp:nvSpPr>
        <dsp:cNvPr id="0" name=""/>
        <dsp:cNvSpPr/>
      </dsp:nvSpPr>
      <dsp:spPr>
        <a:xfrm>
          <a:off x="2790420" y="938"/>
          <a:ext cx="1810444" cy="10862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Entorno de Desarrollo:</a:t>
          </a:r>
          <a:endParaRPr lang="en-US" sz="1400" kern="1200"/>
        </a:p>
      </dsp:txBody>
      <dsp:txXfrm>
        <a:off x="2790420" y="938"/>
        <a:ext cx="1810444" cy="1086266"/>
      </dsp:txXfrm>
    </dsp:sp>
    <dsp:sp modelId="{4644FC20-563B-4C9D-9742-F9A267C852BE}">
      <dsp:nvSpPr>
        <dsp:cNvPr id="0" name=""/>
        <dsp:cNvSpPr/>
      </dsp:nvSpPr>
      <dsp:spPr>
        <a:xfrm>
          <a:off x="6825912" y="498352"/>
          <a:ext cx="385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802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8403" y="541990"/>
        <a:ext cx="20820" cy="4164"/>
      </dsp:txXfrm>
    </dsp:sp>
    <dsp:sp modelId="{A7A90D57-16BC-489B-9F1C-30636180DA85}">
      <dsp:nvSpPr>
        <dsp:cNvPr id="0" name=""/>
        <dsp:cNvSpPr/>
      </dsp:nvSpPr>
      <dsp:spPr>
        <a:xfrm>
          <a:off x="5017267" y="938"/>
          <a:ext cx="1810444" cy="10862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Repositorios de control de códigos fuente.</a:t>
          </a:r>
          <a:endParaRPr lang="en-US" sz="1400" kern="1200"/>
        </a:p>
      </dsp:txBody>
      <dsp:txXfrm>
        <a:off x="5017267" y="938"/>
        <a:ext cx="1810444" cy="1086266"/>
      </dsp:txXfrm>
    </dsp:sp>
    <dsp:sp modelId="{70CD0ECF-CA84-426F-AB42-111E1D579A98}">
      <dsp:nvSpPr>
        <dsp:cNvPr id="0" name=""/>
        <dsp:cNvSpPr/>
      </dsp:nvSpPr>
      <dsp:spPr>
        <a:xfrm>
          <a:off x="1468796" y="1085405"/>
          <a:ext cx="6680540" cy="385802"/>
        </a:xfrm>
        <a:custGeom>
          <a:avLst/>
          <a:gdLst/>
          <a:ahLst/>
          <a:cxnLst/>
          <a:rect l="0" t="0" r="0" b="0"/>
          <a:pathLst>
            <a:path>
              <a:moveTo>
                <a:pt x="6680540" y="0"/>
              </a:moveTo>
              <a:lnTo>
                <a:pt x="6680540" y="210001"/>
              </a:lnTo>
              <a:lnTo>
                <a:pt x="0" y="210001"/>
              </a:lnTo>
              <a:lnTo>
                <a:pt x="0" y="385802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728" y="1276224"/>
        <a:ext cx="334675" cy="4164"/>
      </dsp:txXfrm>
    </dsp:sp>
    <dsp:sp modelId="{9A81AA5F-A6E1-49B2-86DD-1F2AE615D732}">
      <dsp:nvSpPr>
        <dsp:cNvPr id="0" name=""/>
        <dsp:cNvSpPr/>
      </dsp:nvSpPr>
      <dsp:spPr>
        <a:xfrm>
          <a:off x="7244114" y="938"/>
          <a:ext cx="1810444" cy="10862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Canal de integración e Implementación continuas (CI/CD).</a:t>
          </a:r>
          <a:endParaRPr lang="en-US" sz="1400" kern="1200"/>
        </a:p>
      </dsp:txBody>
      <dsp:txXfrm>
        <a:off x="7244114" y="938"/>
        <a:ext cx="1810444" cy="1086266"/>
      </dsp:txXfrm>
    </dsp:sp>
    <dsp:sp modelId="{B6BBDEB4-DBB4-4A05-9F78-701C480E216D}">
      <dsp:nvSpPr>
        <dsp:cNvPr id="0" name=""/>
        <dsp:cNvSpPr/>
      </dsp:nvSpPr>
      <dsp:spPr>
        <a:xfrm>
          <a:off x="2372218" y="2001021"/>
          <a:ext cx="385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802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4709" y="2044658"/>
        <a:ext cx="20820" cy="4164"/>
      </dsp:txXfrm>
    </dsp:sp>
    <dsp:sp modelId="{43603714-240C-406C-B0E7-B85BC0A06761}">
      <dsp:nvSpPr>
        <dsp:cNvPr id="0" name=""/>
        <dsp:cNvSpPr/>
      </dsp:nvSpPr>
      <dsp:spPr>
        <a:xfrm>
          <a:off x="563574" y="1503607"/>
          <a:ext cx="1810444" cy="10862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Gestión de la interfaz de programación de aplicaciones (API).</a:t>
          </a:r>
          <a:endParaRPr lang="en-US" sz="1400" kern="1200"/>
        </a:p>
      </dsp:txBody>
      <dsp:txXfrm>
        <a:off x="563574" y="1503607"/>
        <a:ext cx="1810444" cy="1086266"/>
      </dsp:txXfrm>
    </dsp:sp>
    <dsp:sp modelId="{243E76D4-2E36-4137-8A16-E369A80A5030}">
      <dsp:nvSpPr>
        <dsp:cNvPr id="0" name=""/>
        <dsp:cNvSpPr/>
      </dsp:nvSpPr>
      <dsp:spPr>
        <a:xfrm>
          <a:off x="4599065" y="2001021"/>
          <a:ext cx="385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80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1556" y="2044658"/>
        <a:ext cx="20820" cy="4164"/>
      </dsp:txXfrm>
    </dsp:sp>
    <dsp:sp modelId="{1EFF758E-3259-4916-87DC-3A4A0FB98C11}">
      <dsp:nvSpPr>
        <dsp:cNvPr id="0" name=""/>
        <dsp:cNvSpPr/>
      </dsp:nvSpPr>
      <dsp:spPr>
        <a:xfrm>
          <a:off x="2790420" y="1503607"/>
          <a:ext cx="1810444" cy="10862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Operaciones:</a:t>
          </a:r>
          <a:endParaRPr lang="en-US" sz="1400" kern="1200"/>
        </a:p>
      </dsp:txBody>
      <dsp:txXfrm>
        <a:off x="2790420" y="1503607"/>
        <a:ext cx="1810444" cy="1086266"/>
      </dsp:txXfrm>
    </dsp:sp>
    <dsp:sp modelId="{BEED5BF2-C6CA-4701-A339-D73A1AA8DDA5}">
      <dsp:nvSpPr>
        <dsp:cNvPr id="0" name=""/>
        <dsp:cNvSpPr/>
      </dsp:nvSpPr>
      <dsp:spPr>
        <a:xfrm>
          <a:off x="6825912" y="2001021"/>
          <a:ext cx="385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802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08403" y="2044658"/>
        <a:ext cx="20820" cy="4164"/>
      </dsp:txXfrm>
    </dsp:sp>
    <dsp:sp modelId="{849D217C-A6B5-4F11-B280-5FEFD11F41A3}">
      <dsp:nvSpPr>
        <dsp:cNvPr id="0" name=""/>
        <dsp:cNvSpPr/>
      </dsp:nvSpPr>
      <dsp:spPr>
        <a:xfrm>
          <a:off x="5017267" y="1503607"/>
          <a:ext cx="1810444" cy="10862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Automatización de lanzamientos</a:t>
          </a:r>
          <a:endParaRPr lang="en-US" sz="1400" kern="1200"/>
        </a:p>
      </dsp:txBody>
      <dsp:txXfrm>
        <a:off x="5017267" y="1503607"/>
        <a:ext cx="1810444" cy="1086266"/>
      </dsp:txXfrm>
    </dsp:sp>
    <dsp:sp modelId="{30696A3F-6FE6-4816-A3FF-1F98089C5C04}">
      <dsp:nvSpPr>
        <dsp:cNvPr id="0" name=""/>
        <dsp:cNvSpPr/>
      </dsp:nvSpPr>
      <dsp:spPr>
        <a:xfrm>
          <a:off x="1468796" y="2588074"/>
          <a:ext cx="6680540" cy="385802"/>
        </a:xfrm>
        <a:custGeom>
          <a:avLst/>
          <a:gdLst/>
          <a:ahLst/>
          <a:cxnLst/>
          <a:rect l="0" t="0" r="0" b="0"/>
          <a:pathLst>
            <a:path>
              <a:moveTo>
                <a:pt x="6680540" y="0"/>
              </a:moveTo>
              <a:lnTo>
                <a:pt x="6680540" y="210001"/>
              </a:lnTo>
              <a:lnTo>
                <a:pt x="0" y="210001"/>
              </a:lnTo>
              <a:lnTo>
                <a:pt x="0" y="385802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728" y="2778893"/>
        <a:ext cx="334675" cy="4164"/>
      </dsp:txXfrm>
    </dsp:sp>
    <dsp:sp modelId="{A51E1186-2306-4D6F-BE38-3752DF021B53}">
      <dsp:nvSpPr>
        <dsp:cNvPr id="0" name=""/>
        <dsp:cNvSpPr/>
      </dsp:nvSpPr>
      <dsp:spPr>
        <a:xfrm>
          <a:off x="7244114" y="1503607"/>
          <a:ext cx="1810444" cy="10862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Coordinación</a:t>
          </a:r>
          <a:endParaRPr lang="en-US" sz="1400" kern="1200"/>
        </a:p>
      </dsp:txBody>
      <dsp:txXfrm>
        <a:off x="7244114" y="1503607"/>
        <a:ext cx="1810444" cy="1086266"/>
      </dsp:txXfrm>
    </dsp:sp>
    <dsp:sp modelId="{223A009D-9075-45CE-B1FE-C09E7B4CB1B3}">
      <dsp:nvSpPr>
        <dsp:cNvPr id="0" name=""/>
        <dsp:cNvSpPr/>
      </dsp:nvSpPr>
      <dsp:spPr>
        <a:xfrm>
          <a:off x="563574" y="3006276"/>
          <a:ext cx="1810444" cy="10862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713" tIns="93120" rIns="88713" bIns="93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gestión y supervisión operativas.</a:t>
          </a:r>
          <a:endParaRPr lang="en-US" sz="1400" kern="1200"/>
        </a:p>
      </dsp:txBody>
      <dsp:txXfrm>
        <a:off x="563574" y="3006276"/>
        <a:ext cx="1810444" cy="108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65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59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59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04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2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18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73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57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61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52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7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4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90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4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9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4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2649-5A93-4640-B165-B0C58C9F96E9}" type="datetimeFigureOut">
              <a:rPr lang="es-MX" smtClean="0"/>
              <a:t>09/11/2021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D1DFF8-DA81-4230-AF48-3C106BCF21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5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079A1A-F2DE-4F6F-816C-22CA7965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1133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¿Cuáles son los dos principales frentes (departamentos o equipos de trabajo) de TI de una organización implicados en la implementación de una cultura DevOps? Seguridad y planeación, documentación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¿Quién es el responsable de implementar prácticas, herramientas y una cultura DevOps dentro de la compañía?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DevSecOps</a:t>
            </a:r>
            <a:endParaRPr lang="es-MX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Menciona tres o más términos que son un aspecto clave de DevOps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Integración continua la cual fusiona los cambios del código con las demás versiones para que siempre esté disponible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Entrega conti</a:t>
            </a:r>
            <a:r>
              <a:rPr lang="es-MX" sz="8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nua: Asegurar que una interacción que integra una nueva funcionalidad </a:t>
            </a:r>
            <a:endParaRPr lang="es-MX" sz="8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04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6CE7DA-D937-479A-B0D4-1B9314FC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DevSecOps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20898-577C-4B06-845C-B267DE3A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11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DevSecOps</a:t>
            </a:r>
            <a:r>
              <a:rPr lang="es-MX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significo Dev (desarrollo), </a:t>
            </a:r>
            <a:r>
              <a:rPr lang="es-MX" sz="11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</a:t>
            </a:r>
            <a:r>
              <a:rPr lang="es-MX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(seguridad) y </a:t>
            </a:r>
            <a:r>
              <a:rPr lang="es-MX" sz="11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ops</a:t>
            </a:r>
            <a:r>
              <a:rPr lang="es-MX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(operaciones)</a:t>
            </a:r>
            <a:endParaRPr lang="es-MX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11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DevSecOps</a:t>
            </a:r>
            <a:r>
              <a:rPr lang="es-MX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significa integrar la seguridad al desarrollo de las aplicaciones durante todo el proceso. Esta integración no solo requiere las nuevas herramientas, sino también un enfoque organizativo distinto</a:t>
            </a:r>
            <a:r>
              <a:rPr lang="es-MX" sz="11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 Integración continua: es una practica para agilizar el proceso interno del desarrollo, gracias a esto se puede trabajar en diferentes funciones o módulos en la misma aplicación y enviar individualmente las actualizaciones.</a:t>
            </a:r>
            <a:endParaRPr lang="es-MX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s-MX" sz="11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CD: Busca lanzamiento sean en eventos regulares  y predecibles para el personal de DevOps y sin problemas para los usuarios finales. </a:t>
            </a:r>
            <a:endParaRPr lang="es-MX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MX" sz="11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112449-88CF-4252-A1A8-7318B24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35173"/>
            <a:ext cx="5143500" cy="2775139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969E2A-F2DA-45D8-B12E-D0F0EC1A6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419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478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136</TotalTime>
  <Words>248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Faceta</vt:lpstr>
      <vt:lpstr>Presentación de PowerPoint</vt:lpstr>
      <vt:lpstr>DevSecOps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ESPINOSA PEREZ</dc:creator>
  <cp:lastModifiedBy>RICARDO ESPINOSA PEREZ</cp:lastModifiedBy>
  <cp:revision>2</cp:revision>
  <dcterms:created xsi:type="dcterms:W3CDTF">2021-11-09T15:34:06Z</dcterms:created>
  <dcterms:modified xsi:type="dcterms:W3CDTF">2021-11-09T18:12:36Z</dcterms:modified>
</cp:coreProperties>
</file>