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316" r:id="rId7"/>
    <p:sldId id="317" r:id="rId8"/>
    <p:sldId id="258" r:id="rId9"/>
    <p:sldId id="263" r:id="rId10"/>
    <p:sldId id="285" r:id="rId11"/>
    <p:sldId id="286" r:id="rId12"/>
    <p:sldId id="264" r:id="rId13"/>
    <p:sldId id="260" r:id="rId14"/>
    <p:sldId id="270" r:id="rId15"/>
    <p:sldId id="311" r:id="rId16"/>
    <p:sldId id="312" r:id="rId17"/>
    <p:sldId id="313" r:id="rId18"/>
    <p:sldId id="28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0" y="366"/>
      </p:cViewPr>
      <p:guideLst>
        <p:guide orient="horz" pos="220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A9A0-24F7-43C2-8A45-E574A26ED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FD0D4-70E0-4C88-9894-42E11D20C4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4BDDFF-9C74-45EE-AD90-2B14BDC103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4BDDFF-9C74-45EE-AD90-2B14BDC103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4BDDFF-9C74-45EE-AD90-2B14BDC103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4BDDFF-9C74-45EE-AD90-2B14BDC103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4BDDFF-9C74-45EE-AD90-2B14BDC103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4BDDFF-9C74-45EE-AD90-2B14BDC103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4BDDFF-9C74-45EE-AD90-2B14BDC103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4BDDFF-9C74-45EE-AD90-2B14BDC103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4BDDFF-9C74-45EE-AD90-2B14BDC103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86C8-6384-4F72-A0AA-3EF2BDC75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06F7E-9102-4239-AB9F-5C44F78EE0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3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0.png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7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7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3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2.xml"/><Relationship Id="rId4" Type="http://schemas.openxmlformats.org/officeDocument/2006/relationships/image" Target="../media/image5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9.png"/><Relationship Id="rId7" Type="http://schemas.openxmlformats.org/officeDocument/2006/relationships/image" Target="file:///C:\Users\XP\AppData\Local\Temp\wps\INetCache\596c3de66d41697dc1480c30fa729ecb" TargetMode="External"/><Relationship Id="rId6" Type="http://schemas.openxmlformats.org/officeDocument/2006/relationships/image" Target="../media/image8.jpeg"/><Relationship Id="rId5" Type="http://schemas.openxmlformats.org/officeDocument/2006/relationships/image" Target="file:///C:\Users\XP\AppData\Local\Temp\wps\INetCache\5ac78532a2b40f3cd5f4f7dff0dd528f" TargetMode="External"/><Relationship Id="rId4" Type="http://schemas.openxmlformats.org/officeDocument/2006/relationships/image" Target="../media/image7.jpeg"/><Relationship Id="rId3" Type="http://schemas.openxmlformats.org/officeDocument/2006/relationships/image" Target="file:///C:\Users\XP\AppData\Local\Temp\wps\INetCache\4b247e05067f9db64e4f0383c7acf56a" TargetMode="External"/><Relationship Id="rId2" Type="http://schemas.openxmlformats.org/officeDocument/2006/relationships/image" Target="../media/image6.jpeg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矩形 5"/>
          <p:cNvSpPr/>
          <p:nvPr>
            <p:custDataLst>
              <p:tags r:id="rId1"/>
            </p:custDataLst>
          </p:nvPr>
        </p:nvSpPr>
        <p:spPr>
          <a:xfrm rot="2700000">
            <a:off x="7580890" y="755411"/>
            <a:ext cx="3177271" cy="3177271"/>
          </a:xfrm>
          <a:prstGeom prst="rect">
            <a:avLst/>
          </a:prstGeom>
          <a:blipFill dpi="0" rotWithShape="0">
            <a:blip r:embed="rId2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 rot="2700000">
            <a:off x="9532754" y="-663991"/>
            <a:ext cx="3177271" cy="2104393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任意多边形 27"/>
          <p:cNvSpPr/>
          <p:nvPr>
            <p:custDataLst>
              <p:tags r:id="rId5"/>
            </p:custDataLst>
          </p:nvPr>
        </p:nvSpPr>
        <p:spPr>
          <a:xfrm rot="2700000">
            <a:off x="9941571" y="3085654"/>
            <a:ext cx="3177271" cy="3177271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6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PA_任意多边形 35"/>
          <p:cNvSpPr/>
          <p:nvPr>
            <p:custDataLst>
              <p:tags r:id="rId7"/>
            </p:custDataLst>
          </p:nvPr>
        </p:nvSpPr>
        <p:spPr>
          <a:xfrm rot="2700000">
            <a:off x="5245728" y="-1604723"/>
            <a:ext cx="3177271" cy="3177271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PA_任意多边形 24"/>
          <p:cNvSpPr/>
          <p:nvPr>
            <p:custDataLst>
              <p:tags r:id="rId8"/>
            </p:custDataLst>
          </p:nvPr>
        </p:nvSpPr>
        <p:spPr>
          <a:xfrm rot="2700000">
            <a:off x="11783801" y="1930927"/>
            <a:ext cx="816398" cy="8163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" name="PA_任意多边形 50"/>
          <p:cNvSpPr/>
          <p:nvPr>
            <p:custDataLst>
              <p:tags r:id="rId9"/>
            </p:custDataLst>
          </p:nvPr>
        </p:nvSpPr>
        <p:spPr>
          <a:xfrm rot="2700000">
            <a:off x="-436148" y="6200721"/>
            <a:ext cx="1716663" cy="41478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PA_文本框 18"/>
          <p:cNvSpPr txBox="1"/>
          <p:nvPr>
            <p:custDataLst>
              <p:tags r:id="rId10"/>
            </p:custDataLst>
          </p:nvPr>
        </p:nvSpPr>
        <p:spPr>
          <a:xfrm>
            <a:off x="687273" y="3536759"/>
            <a:ext cx="79749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+mn-cs"/>
              </a:rPr>
              <a:t>哈利波特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+mn-cs"/>
              </a:rPr>
              <a:t>知识图谱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+mn-cs"/>
              </a:rPr>
              <a:t>汇报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" name="PA_组合 19"/>
          <p:cNvGrpSpPr/>
          <p:nvPr>
            <p:custDataLst>
              <p:tags r:id="rId11"/>
            </p:custDataLst>
          </p:nvPr>
        </p:nvGrpSpPr>
        <p:grpSpPr>
          <a:xfrm>
            <a:off x="2562859" y="2074545"/>
            <a:ext cx="2198370" cy="1468120"/>
            <a:chOff x="5030229" y="1921322"/>
            <a:chExt cx="1706880" cy="1203960"/>
          </a:xfrm>
        </p:grpSpPr>
        <p:sp>
          <p:nvSpPr>
            <p:cNvPr id="21" name="椭圆 20"/>
            <p:cNvSpPr/>
            <p:nvPr/>
          </p:nvSpPr>
          <p:spPr>
            <a:xfrm>
              <a:off x="5264362" y="1921322"/>
              <a:ext cx="1203960" cy="1203960"/>
            </a:xfrm>
            <a:prstGeom prst="ellipse">
              <a:avLst/>
            </a:prstGeom>
            <a:noFill/>
            <a:ln>
              <a:solidFill>
                <a:srgbClr val="3A3A3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30229" y="2334986"/>
              <a:ext cx="170688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第一次展示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PA_文本框 22"/>
          <p:cNvSpPr txBox="1"/>
          <p:nvPr>
            <p:custDataLst>
              <p:tags r:id="rId12"/>
            </p:custDataLst>
          </p:nvPr>
        </p:nvSpPr>
        <p:spPr>
          <a:xfrm>
            <a:off x="4860925" y="4824730"/>
            <a:ext cx="3947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夏鹏、蒋逸凡、朱烨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PA_任意多边形 48"/>
          <p:cNvSpPr/>
          <p:nvPr>
            <p:custDataLst>
              <p:tags r:id="rId13"/>
            </p:custDataLst>
          </p:nvPr>
        </p:nvSpPr>
        <p:spPr>
          <a:xfrm rot="2700000">
            <a:off x="-337104" y="6508630"/>
            <a:ext cx="925070" cy="462535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6" name="PA_直接连接符 25"/>
          <p:cNvCxnSpPr/>
          <p:nvPr>
            <p:custDataLst>
              <p:tags r:id="rId14"/>
            </p:custDataLst>
          </p:nvPr>
        </p:nvCxnSpPr>
        <p:spPr>
          <a:xfrm>
            <a:off x="5574890" y="1386348"/>
            <a:ext cx="1259473" cy="125947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26"/>
          <p:cNvCxnSpPr/>
          <p:nvPr>
            <p:custDataLst>
              <p:tags r:id="rId15"/>
            </p:custDataLst>
          </p:nvPr>
        </p:nvCxnSpPr>
        <p:spPr>
          <a:xfrm>
            <a:off x="6635502" y="2282916"/>
            <a:ext cx="1259473" cy="125947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_任意多边形 29"/>
          <p:cNvSpPr/>
          <p:nvPr>
            <p:custDataLst>
              <p:tags r:id="rId16"/>
            </p:custDataLst>
          </p:nvPr>
        </p:nvSpPr>
        <p:spPr>
          <a:xfrm rot="2700000">
            <a:off x="11958528" y="6511803"/>
            <a:ext cx="307527" cy="532977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9" name="PA_直接连接符 28"/>
          <p:cNvCxnSpPr/>
          <p:nvPr>
            <p:custDataLst>
              <p:tags r:id="rId17"/>
            </p:custDataLst>
          </p:nvPr>
        </p:nvCxnSpPr>
        <p:spPr>
          <a:xfrm>
            <a:off x="8490519" y="4133042"/>
            <a:ext cx="3014169" cy="295998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A_任意多边形 60"/>
          <p:cNvSpPr/>
          <p:nvPr>
            <p:custDataLst>
              <p:tags r:id="rId1"/>
            </p:custDataLst>
          </p:nvPr>
        </p:nvSpPr>
        <p:spPr>
          <a:xfrm>
            <a:off x="1" y="3917302"/>
            <a:ext cx="3560361" cy="2940699"/>
          </a:xfrm>
          <a:custGeom>
            <a:avLst/>
            <a:gdLst>
              <a:gd name="connsiteX0" fmla="*/ 0 w 3560361"/>
              <a:gd name="connsiteY0" fmla="*/ 0 h 2940699"/>
              <a:gd name="connsiteX1" fmla="*/ 3560361 w 3560361"/>
              <a:gd name="connsiteY1" fmla="*/ 2940699 h 2940699"/>
              <a:gd name="connsiteX2" fmla="*/ 0 w 3560361"/>
              <a:gd name="connsiteY2" fmla="*/ 2940699 h 2940699"/>
              <a:gd name="connsiteX3" fmla="*/ 0 w 3560361"/>
              <a:gd name="connsiteY3" fmla="*/ 0 h 294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0361" h="2940699">
                <a:moveTo>
                  <a:pt x="0" y="0"/>
                </a:moveTo>
                <a:lnTo>
                  <a:pt x="3560361" y="2940699"/>
                </a:lnTo>
                <a:lnTo>
                  <a:pt x="0" y="2940699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5" name="PA_任意多边形 64"/>
          <p:cNvSpPr/>
          <p:nvPr>
            <p:custDataLst>
              <p:tags r:id="rId2"/>
            </p:custDataLst>
          </p:nvPr>
        </p:nvSpPr>
        <p:spPr>
          <a:xfrm>
            <a:off x="1" y="1962832"/>
            <a:ext cx="5926677" cy="4895169"/>
          </a:xfrm>
          <a:custGeom>
            <a:avLst/>
            <a:gdLst>
              <a:gd name="connsiteX0" fmla="*/ 0 w 5926677"/>
              <a:gd name="connsiteY0" fmla="*/ 0 h 4895169"/>
              <a:gd name="connsiteX1" fmla="*/ 5926677 w 5926677"/>
              <a:gd name="connsiteY1" fmla="*/ 4895169 h 4895169"/>
              <a:gd name="connsiteX2" fmla="*/ 2558518 w 5926677"/>
              <a:gd name="connsiteY2" fmla="*/ 4895169 h 4895169"/>
              <a:gd name="connsiteX3" fmla="*/ 0 w 5926677"/>
              <a:gd name="connsiteY3" fmla="*/ 2781948 h 489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6677" h="4895169">
                <a:moveTo>
                  <a:pt x="0" y="0"/>
                </a:moveTo>
                <a:lnTo>
                  <a:pt x="5926677" y="4895169"/>
                </a:lnTo>
                <a:lnTo>
                  <a:pt x="2558518" y="4895169"/>
                </a:lnTo>
                <a:lnTo>
                  <a:pt x="0" y="278194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7" name="PA_四川"/>
          <p:cNvSpPr/>
          <p:nvPr>
            <p:custDataLst>
              <p:tags r:id="rId3"/>
            </p:custDataLst>
          </p:nvPr>
        </p:nvSpPr>
        <p:spPr bwMode="auto">
          <a:xfrm>
            <a:off x="9659257" y="4089553"/>
            <a:ext cx="1387261" cy="1217287"/>
          </a:xfrm>
          <a:custGeom>
            <a:avLst/>
            <a:gdLst>
              <a:gd name="T0" fmla="*/ 2147483646 w 702"/>
              <a:gd name="T1" fmla="*/ 2147483646 h 616"/>
              <a:gd name="T2" fmla="*/ 2147483646 w 702"/>
              <a:gd name="T3" fmla="*/ 2147483646 h 616"/>
              <a:gd name="T4" fmla="*/ 2147483646 w 702"/>
              <a:gd name="T5" fmla="*/ 2147483646 h 616"/>
              <a:gd name="T6" fmla="*/ 2147483646 w 702"/>
              <a:gd name="T7" fmla="*/ 2147483646 h 616"/>
              <a:gd name="T8" fmla="*/ 2147483646 w 702"/>
              <a:gd name="T9" fmla="*/ 2147483646 h 616"/>
              <a:gd name="T10" fmla="*/ 2147483646 w 702"/>
              <a:gd name="T11" fmla="*/ 2147483646 h 616"/>
              <a:gd name="T12" fmla="*/ 2147483646 w 702"/>
              <a:gd name="T13" fmla="*/ 2147483646 h 616"/>
              <a:gd name="T14" fmla="*/ 2147483646 w 702"/>
              <a:gd name="T15" fmla="*/ 2147483646 h 616"/>
              <a:gd name="T16" fmla="*/ 2147483646 w 702"/>
              <a:gd name="T17" fmla="*/ 2147483646 h 616"/>
              <a:gd name="T18" fmla="*/ 2147483646 w 702"/>
              <a:gd name="T19" fmla="*/ 2147483646 h 616"/>
              <a:gd name="T20" fmla="*/ 2147483646 w 702"/>
              <a:gd name="T21" fmla="*/ 2147483646 h 616"/>
              <a:gd name="T22" fmla="*/ 2147483646 w 702"/>
              <a:gd name="T23" fmla="*/ 2147483646 h 616"/>
              <a:gd name="T24" fmla="*/ 2147483646 w 702"/>
              <a:gd name="T25" fmla="*/ 2147483646 h 616"/>
              <a:gd name="T26" fmla="*/ 2147483646 w 702"/>
              <a:gd name="T27" fmla="*/ 2147483646 h 616"/>
              <a:gd name="T28" fmla="*/ 2147483646 w 702"/>
              <a:gd name="T29" fmla="*/ 2147483646 h 616"/>
              <a:gd name="T30" fmla="*/ 2147483646 w 702"/>
              <a:gd name="T31" fmla="*/ 2147483646 h 616"/>
              <a:gd name="T32" fmla="*/ 2147483646 w 702"/>
              <a:gd name="T33" fmla="*/ 2147483646 h 616"/>
              <a:gd name="T34" fmla="*/ 2147483646 w 702"/>
              <a:gd name="T35" fmla="*/ 2147483646 h 616"/>
              <a:gd name="T36" fmla="*/ 2147483646 w 702"/>
              <a:gd name="T37" fmla="*/ 2147483646 h 616"/>
              <a:gd name="T38" fmla="*/ 2147483646 w 702"/>
              <a:gd name="T39" fmla="*/ 2147483646 h 616"/>
              <a:gd name="T40" fmla="*/ 2147483646 w 702"/>
              <a:gd name="T41" fmla="*/ 2147483646 h 616"/>
              <a:gd name="T42" fmla="*/ 2147483646 w 702"/>
              <a:gd name="T43" fmla="*/ 2147483646 h 616"/>
              <a:gd name="T44" fmla="*/ 2147483646 w 702"/>
              <a:gd name="T45" fmla="*/ 2147483646 h 616"/>
              <a:gd name="T46" fmla="*/ 2147483646 w 702"/>
              <a:gd name="T47" fmla="*/ 2147483646 h 616"/>
              <a:gd name="T48" fmla="*/ 2147483646 w 702"/>
              <a:gd name="T49" fmla="*/ 2147483646 h 616"/>
              <a:gd name="T50" fmla="*/ 2147483646 w 702"/>
              <a:gd name="T51" fmla="*/ 2147483646 h 616"/>
              <a:gd name="T52" fmla="*/ 2147483646 w 702"/>
              <a:gd name="T53" fmla="*/ 2147483646 h 616"/>
              <a:gd name="T54" fmla="*/ 2147483646 w 702"/>
              <a:gd name="T55" fmla="*/ 2147483646 h 616"/>
              <a:gd name="T56" fmla="*/ 2147483646 w 702"/>
              <a:gd name="T57" fmla="*/ 2147483646 h 616"/>
              <a:gd name="T58" fmla="*/ 2147483646 w 702"/>
              <a:gd name="T59" fmla="*/ 2147483646 h 616"/>
              <a:gd name="T60" fmla="*/ 2147483646 w 702"/>
              <a:gd name="T61" fmla="*/ 2147483646 h 616"/>
              <a:gd name="T62" fmla="*/ 2147483646 w 702"/>
              <a:gd name="T63" fmla="*/ 2147483646 h 616"/>
              <a:gd name="T64" fmla="*/ 2147483646 w 702"/>
              <a:gd name="T65" fmla="*/ 2147483646 h 616"/>
              <a:gd name="T66" fmla="*/ 2147483646 w 702"/>
              <a:gd name="T67" fmla="*/ 2147483646 h 616"/>
              <a:gd name="T68" fmla="*/ 2147483646 w 702"/>
              <a:gd name="T69" fmla="*/ 2147483646 h 616"/>
              <a:gd name="T70" fmla="*/ 2147483646 w 702"/>
              <a:gd name="T71" fmla="*/ 2147483646 h 616"/>
              <a:gd name="T72" fmla="*/ 2147483646 w 702"/>
              <a:gd name="T73" fmla="*/ 2147483646 h 616"/>
              <a:gd name="T74" fmla="*/ 2147483646 w 702"/>
              <a:gd name="T75" fmla="*/ 2147483646 h 616"/>
              <a:gd name="T76" fmla="*/ 2147483646 w 702"/>
              <a:gd name="T77" fmla="*/ 2147483646 h 616"/>
              <a:gd name="T78" fmla="*/ 2147483646 w 702"/>
              <a:gd name="T79" fmla="*/ 2147483646 h 616"/>
              <a:gd name="T80" fmla="*/ 2147483646 w 702"/>
              <a:gd name="T81" fmla="*/ 2147483646 h 616"/>
              <a:gd name="T82" fmla="*/ 2147483646 w 702"/>
              <a:gd name="T83" fmla="*/ 2147483646 h 616"/>
              <a:gd name="T84" fmla="*/ 2147483646 w 702"/>
              <a:gd name="T85" fmla="*/ 2147483646 h 616"/>
              <a:gd name="T86" fmla="*/ 2147483646 w 702"/>
              <a:gd name="T87" fmla="*/ 2147483646 h 616"/>
              <a:gd name="T88" fmla="*/ 2147483646 w 702"/>
              <a:gd name="T89" fmla="*/ 2147483646 h 616"/>
              <a:gd name="T90" fmla="*/ 2147483646 w 702"/>
              <a:gd name="T91" fmla="*/ 2147483646 h 616"/>
              <a:gd name="T92" fmla="*/ 2147483646 w 702"/>
              <a:gd name="T93" fmla="*/ 2147483646 h 616"/>
              <a:gd name="T94" fmla="*/ 2147483646 w 702"/>
              <a:gd name="T95" fmla="*/ 2147483646 h 616"/>
              <a:gd name="T96" fmla="*/ 2147483646 w 702"/>
              <a:gd name="T97" fmla="*/ 2147483646 h 616"/>
              <a:gd name="T98" fmla="*/ 2147483646 w 702"/>
              <a:gd name="T99" fmla="*/ 0 h 616"/>
              <a:gd name="T100" fmla="*/ 2147483646 w 702"/>
              <a:gd name="T101" fmla="*/ 2147483646 h 616"/>
              <a:gd name="T102" fmla="*/ 2147483646 w 702"/>
              <a:gd name="T103" fmla="*/ 2147483646 h 616"/>
              <a:gd name="T104" fmla="*/ 2147483646 w 702"/>
              <a:gd name="T105" fmla="*/ 2147483646 h 616"/>
              <a:gd name="T106" fmla="*/ 2147483646 w 702"/>
              <a:gd name="T107" fmla="*/ 2147483646 h 616"/>
              <a:gd name="T108" fmla="*/ 2147483646 w 702"/>
              <a:gd name="T109" fmla="*/ 2147483646 h 616"/>
              <a:gd name="T110" fmla="*/ 2147483646 w 702"/>
              <a:gd name="T111" fmla="*/ 2147483646 h 616"/>
              <a:gd name="T112" fmla="*/ 2147483646 w 702"/>
              <a:gd name="T113" fmla="*/ 2147483646 h 616"/>
              <a:gd name="T114" fmla="*/ 2147483646 w 702"/>
              <a:gd name="T115" fmla="*/ 2147483646 h 616"/>
              <a:gd name="T116" fmla="*/ 2147483646 w 702"/>
              <a:gd name="T117" fmla="*/ 2147483646 h 616"/>
              <a:gd name="T118" fmla="*/ 2147483646 w 702"/>
              <a:gd name="T119" fmla="*/ 2147483646 h 61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02" h="616">
                <a:moveTo>
                  <a:pt x="66" y="14"/>
                </a:moveTo>
                <a:lnTo>
                  <a:pt x="46" y="10"/>
                </a:lnTo>
                <a:lnTo>
                  <a:pt x="28" y="6"/>
                </a:lnTo>
                <a:lnTo>
                  <a:pt x="22" y="14"/>
                </a:lnTo>
                <a:lnTo>
                  <a:pt x="20" y="28"/>
                </a:lnTo>
                <a:lnTo>
                  <a:pt x="26" y="50"/>
                </a:lnTo>
                <a:lnTo>
                  <a:pt x="26" y="66"/>
                </a:lnTo>
                <a:lnTo>
                  <a:pt x="26" y="70"/>
                </a:lnTo>
                <a:lnTo>
                  <a:pt x="18" y="70"/>
                </a:lnTo>
                <a:lnTo>
                  <a:pt x="22" y="90"/>
                </a:lnTo>
                <a:lnTo>
                  <a:pt x="6" y="94"/>
                </a:lnTo>
                <a:lnTo>
                  <a:pt x="0" y="106"/>
                </a:lnTo>
                <a:lnTo>
                  <a:pt x="8" y="114"/>
                </a:lnTo>
                <a:lnTo>
                  <a:pt x="10" y="114"/>
                </a:lnTo>
                <a:lnTo>
                  <a:pt x="38" y="136"/>
                </a:lnTo>
                <a:lnTo>
                  <a:pt x="38" y="138"/>
                </a:lnTo>
                <a:lnTo>
                  <a:pt x="42" y="158"/>
                </a:lnTo>
                <a:lnTo>
                  <a:pt x="56" y="178"/>
                </a:lnTo>
                <a:lnTo>
                  <a:pt x="62" y="184"/>
                </a:lnTo>
                <a:lnTo>
                  <a:pt x="70" y="194"/>
                </a:lnTo>
                <a:lnTo>
                  <a:pt x="72" y="194"/>
                </a:lnTo>
                <a:lnTo>
                  <a:pt x="70" y="196"/>
                </a:lnTo>
                <a:lnTo>
                  <a:pt x="70" y="214"/>
                </a:lnTo>
                <a:lnTo>
                  <a:pt x="74" y="226"/>
                </a:lnTo>
                <a:lnTo>
                  <a:pt x="74" y="244"/>
                </a:lnTo>
                <a:lnTo>
                  <a:pt x="82" y="258"/>
                </a:lnTo>
                <a:lnTo>
                  <a:pt x="84" y="266"/>
                </a:lnTo>
                <a:lnTo>
                  <a:pt x="86" y="274"/>
                </a:lnTo>
                <a:lnTo>
                  <a:pt x="90" y="286"/>
                </a:lnTo>
                <a:lnTo>
                  <a:pt x="92" y="302"/>
                </a:lnTo>
                <a:lnTo>
                  <a:pt x="90" y="314"/>
                </a:lnTo>
                <a:lnTo>
                  <a:pt x="88" y="320"/>
                </a:lnTo>
                <a:lnTo>
                  <a:pt x="90" y="326"/>
                </a:lnTo>
                <a:lnTo>
                  <a:pt x="94" y="336"/>
                </a:lnTo>
                <a:lnTo>
                  <a:pt x="98" y="346"/>
                </a:lnTo>
                <a:lnTo>
                  <a:pt x="100" y="346"/>
                </a:lnTo>
                <a:lnTo>
                  <a:pt x="100" y="348"/>
                </a:lnTo>
                <a:lnTo>
                  <a:pt x="100" y="350"/>
                </a:lnTo>
                <a:lnTo>
                  <a:pt x="86" y="378"/>
                </a:lnTo>
                <a:lnTo>
                  <a:pt x="90" y="386"/>
                </a:lnTo>
                <a:lnTo>
                  <a:pt x="90" y="392"/>
                </a:lnTo>
                <a:lnTo>
                  <a:pt x="86" y="418"/>
                </a:lnTo>
                <a:lnTo>
                  <a:pt x="86" y="428"/>
                </a:lnTo>
                <a:lnTo>
                  <a:pt x="88" y="432"/>
                </a:lnTo>
                <a:lnTo>
                  <a:pt x="90" y="434"/>
                </a:lnTo>
                <a:lnTo>
                  <a:pt x="94" y="436"/>
                </a:lnTo>
                <a:lnTo>
                  <a:pt x="102" y="442"/>
                </a:lnTo>
                <a:lnTo>
                  <a:pt x="104" y="448"/>
                </a:lnTo>
                <a:lnTo>
                  <a:pt x="102" y="462"/>
                </a:lnTo>
                <a:lnTo>
                  <a:pt x="106" y="462"/>
                </a:lnTo>
                <a:lnTo>
                  <a:pt x="108" y="464"/>
                </a:lnTo>
                <a:lnTo>
                  <a:pt x="110" y="462"/>
                </a:lnTo>
                <a:lnTo>
                  <a:pt x="114" y="458"/>
                </a:lnTo>
                <a:lnTo>
                  <a:pt x="116" y="452"/>
                </a:lnTo>
                <a:lnTo>
                  <a:pt x="118" y="450"/>
                </a:lnTo>
                <a:lnTo>
                  <a:pt x="118" y="448"/>
                </a:lnTo>
                <a:lnTo>
                  <a:pt x="122" y="444"/>
                </a:lnTo>
                <a:lnTo>
                  <a:pt x="126" y="440"/>
                </a:lnTo>
                <a:lnTo>
                  <a:pt x="126" y="434"/>
                </a:lnTo>
                <a:lnTo>
                  <a:pt x="124" y="426"/>
                </a:lnTo>
                <a:lnTo>
                  <a:pt x="122" y="422"/>
                </a:lnTo>
                <a:lnTo>
                  <a:pt x="126" y="420"/>
                </a:lnTo>
                <a:lnTo>
                  <a:pt x="136" y="418"/>
                </a:lnTo>
                <a:lnTo>
                  <a:pt x="142" y="418"/>
                </a:lnTo>
                <a:lnTo>
                  <a:pt x="146" y="420"/>
                </a:lnTo>
                <a:lnTo>
                  <a:pt x="150" y="424"/>
                </a:lnTo>
                <a:lnTo>
                  <a:pt x="156" y="440"/>
                </a:lnTo>
                <a:lnTo>
                  <a:pt x="156" y="442"/>
                </a:lnTo>
                <a:lnTo>
                  <a:pt x="158" y="468"/>
                </a:lnTo>
                <a:lnTo>
                  <a:pt x="170" y="474"/>
                </a:lnTo>
                <a:lnTo>
                  <a:pt x="178" y="478"/>
                </a:lnTo>
                <a:lnTo>
                  <a:pt x="184" y="472"/>
                </a:lnTo>
                <a:lnTo>
                  <a:pt x="190" y="466"/>
                </a:lnTo>
                <a:lnTo>
                  <a:pt x="194" y="466"/>
                </a:lnTo>
                <a:lnTo>
                  <a:pt x="200" y="470"/>
                </a:lnTo>
                <a:lnTo>
                  <a:pt x="204" y="478"/>
                </a:lnTo>
                <a:lnTo>
                  <a:pt x="206" y="498"/>
                </a:lnTo>
                <a:lnTo>
                  <a:pt x="208" y="502"/>
                </a:lnTo>
                <a:lnTo>
                  <a:pt x="230" y="548"/>
                </a:lnTo>
                <a:lnTo>
                  <a:pt x="238" y="556"/>
                </a:lnTo>
                <a:lnTo>
                  <a:pt x="238" y="558"/>
                </a:lnTo>
                <a:lnTo>
                  <a:pt x="242" y="578"/>
                </a:lnTo>
                <a:lnTo>
                  <a:pt x="244" y="596"/>
                </a:lnTo>
                <a:lnTo>
                  <a:pt x="246" y="598"/>
                </a:lnTo>
                <a:lnTo>
                  <a:pt x="254" y="588"/>
                </a:lnTo>
                <a:lnTo>
                  <a:pt x="256" y="586"/>
                </a:lnTo>
                <a:lnTo>
                  <a:pt x="258" y="586"/>
                </a:lnTo>
                <a:lnTo>
                  <a:pt x="262" y="588"/>
                </a:lnTo>
                <a:lnTo>
                  <a:pt x="262" y="592"/>
                </a:lnTo>
                <a:lnTo>
                  <a:pt x="262" y="598"/>
                </a:lnTo>
                <a:lnTo>
                  <a:pt x="262" y="612"/>
                </a:lnTo>
                <a:lnTo>
                  <a:pt x="262" y="616"/>
                </a:lnTo>
                <a:lnTo>
                  <a:pt x="268" y="616"/>
                </a:lnTo>
                <a:lnTo>
                  <a:pt x="270" y="614"/>
                </a:lnTo>
                <a:lnTo>
                  <a:pt x="278" y="602"/>
                </a:lnTo>
                <a:lnTo>
                  <a:pt x="288" y="594"/>
                </a:lnTo>
                <a:lnTo>
                  <a:pt x="296" y="588"/>
                </a:lnTo>
                <a:lnTo>
                  <a:pt x="306" y="586"/>
                </a:lnTo>
                <a:lnTo>
                  <a:pt x="322" y="590"/>
                </a:lnTo>
                <a:lnTo>
                  <a:pt x="328" y="588"/>
                </a:lnTo>
                <a:lnTo>
                  <a:pt x="336" y="576"/>
                </a:lnTo>
                <a:lnTo>
                  <a:pt x="334" y="558"/>
                </a:lnTo>
                <a:lnTo>
                  <a:pt x="330" y="546"/>
                </a:lnTo>
                <a:lnTo>
                  <a:pt x="328" y="540"/>
                </a:lnTo>
                <a:lnTo>
                  <a:pt x="328" y="536"/>
                </a:lnTo>
                <a:lnTo>
                  <a:pt x="330" y="522"/>
                </a:lnTo>
                <a:lnTo>
                  <a:pt x="330" y="520"/>
                </a:lnTo>
                <a:lnTo>
                  <a:pt x="332" y="518"/>
                </a:lnTo>
                <a:lnTo>
                  <a:pt x="346" y="510"/>
                </a:lnTo>
                <a:lnTo>
                  <a:pt x="348" y="510"/>
                </a:lnTo>
                <a:lnTo>
                  <a:pt x="358" y="502"/>
                </a:lnTo>
                <a:lnTo>
                  <a:pt x="372" y="484"/>
                </a:lnTo>
                <a:lnTo>
                  <a:pt x="374" y="470"/>
                </a:lnTo>
                <a:lnTo>
                  <a:pt x="358" y="436"/>
                </a:lnTo>
                <a:lnTo>
                  <a:pt x="390" y="450"/>
                </a:lnTo>
                <a:lnTo>
                  <a:pt x="390" y="438"/>
                </a:lnTo>
                <a:lnTo>
                  <a:pt x="390" y="436"/>
                </a:lnTo>
                <a:lnTo>
                  <a:pt x="402" y="426"/>
                </a:lnTo>
                <a:lnTo>
                  <a:pt x="426" y="420"/>
                </a:lnTo>
                <a:lnTo>
                  <a:pt x="428" y="420"/>
                </a:lnTo>
                <a:lnTo>
                  <a:pt x="442" y="450"/>
                </a:lnTo>
                <a:lnTo>
                  <a:pt x="440" y="462"/>
                </a:lnTo>
                <a:lnTo>
                  <a:pt x="442" y="472"/>
                </a:lnTo>
                <a:lnTo>
                  <a:pt x="444" y="478"/>
                </a:lnTo>
                <a:lnTo>
                  <a:pt x="448" y="480"/>
                </a:lnTo>
                <a:lnTo>
                  <a:pt x="454" y="478"/>
                </a:lnTo>
                <a:lnTo>
                  <a:pt x="458" y="474"/>
                </a:lnTo>
                <a:lnTo>
                  <a:pt x="458" y="472"/>
                </a:lnTo>
                <a:lnTo>
                  <a:pt x="460" y="472"/>
                </a:lnTo>
                <a:lnTo>
                  <a:pt x="478" y="466"/>
                </a:lnTo>
                <a:lnTo>
                  <a:pt x="480" y="466"/>
                </a:lnTo>
                <a:lnTo>
                  <a:pt x="492" y="468"/>
                </a:lnTo>
                <a:lnTo>
                  <a:pt x="496" y="470"/>
                </a:lnTo>
                <a:lnTo>
                  <a:pt x="498" y="472"/>
                </a:lnTo>
                <a:lnTo>
                  <a:pt x="498" y="494"/>
                </a:lnTo>
                <a:lnTo>
                  <a:pt x="502" y="496"/>
                </a:lnTo>
                <a:lnTo>
                  <a:pt x="510" y="498"/>
                </a:lnTo>
                <a:lnTo>
                  <a:pt x="522" y="498"/>
                </a:lnTo>
                <a:lnTo>
                  <a:pt x="542" y="492"/>
                </a:lnTo>
                <a:lnTo>
                  <a:pt x="554" y="482"/>
                </a:lnTo>
                <a:lnTo>
                  <a:pt x="556" y="472"/>
                </a:lnTo>
                <a:lnTo>
                  <a:pt x="550" y="466"/>
                </a:lnTo>
                <a:lnTo>
                  <a:pt x="530" y="458"/>
                </a:lnTo>
                <a:lnTo>
                  <a:pt x="528" y="458"/>
                </a:lnTo>
                <a:lnTo>
                  <a:pt x="504" y="434"/>
                </a:lnTo>
                <a:lnTo>
                  <a:pt x="506" y="432"/>
                </a:lnTo>
                <a:lnTo>
                  <a:pt x="518" y="422"/>
                </a:lnTo>
                <a:lnTo>
                  <a:pt x="518" y="420"/>
                </a:lnTo>
                <a:lnTo>
                  <a:pt x="530" y="416"/>
                </a:lnTo>
                <a:lnTo>
                  <a:pt x="534" y="416"/>
                </a:lnTo>
                <a:lnTo>
                  <a:pt x="550" y="418"/>
                </a:lnTo>
                <a:lnTo>
                  <a:pt x="550" y="420"/>
                </a:lnTo>
                <a:lnTo>
                  <a:pt x="550" y="414"/>
                </a:lnTo>
                <a:lnTo>
                  <a:pt x="544" y="402"/>
                </a:lnTo>
                <a:lnTo>
                  <a:pt x="532" y="396"/>
                </a:lnTo>
                <a:lnTo>
                  <a:pt x="518" y="374"/>
                </a:lnTo>
                <a:lnTo>
                  <a:pt x="516" y="372"/>
                </a:lnTo>
                <a:lnTo>
                  <a:pt x="510" y="346"/>
                </a:lnTo>
                <a:lnTo>
                  <a:pt x="510" y="326"/>
                </a:lnTo>
                <a:lnTo>
                  <a:pt x="522" y="314"/>
                </a:lnTo>
                <a:lnTo>
                  <a:pt x="542" y="314"/>
                </a:lnTo>
                <a:lnTo>
                  <a:pt x="586" y="318"/>
                </a:lnTo>
                <a:lnTo>
                  <a:pt x="606" y="288"/>
                </a:lnTo>
                <a:lnTo>
                  <a:pt x="606" y="286"/>
                </a:lnTo>
                <a:lnTo>
                  <a:pt x="608" y="286"/>
                </a:lnTo>
                <a:lnTo>
                  <a:pt x="626" y="278"/>
                </a:lnTo>
                <a:lnTo>
                  <a:pt x="634" y="260"/>
                </a:lnTo>
                <a:lnTo>
                  <a:pt x="634" y="258"/>
                </a:lnTo>
                <a:lnTo>
                  <a:pt x="654" y="242"/>
                </a:lnTo>
                <a:lnTo>
                  <a:pt x="664" y="224"/>
                </a:lnTo>
                <a:lnTo>
                  <a:pt x="666" y="224"/>
                </a:lnTo>
                <a:lnTo>
                  <a:pt x="666" y="222"/>
                </a:lnTo>
                <a:lnTo>
                  <a:pt x="674" y="214"/>
                </a:lnTo>
                <a:lnTo>
                  <a:pt x="682" y="198"/>
                </a:lnTo>
                <a:lnTo>
                  <a:pt x="686" y="174"/>
                </a:lnTo>
                <a:lnTo>
                  <a:pt x="686" y="172"/>
                </a:lnTo>
                <a:lnTo>
                  <a:pt x="686" y="170"/>
                </a:lnTo>
                <a:lnTo>
                  <a:pt x="700" y="162"/>
                </a:lnTo>
                <a:lnTo>
                  <a:pt x="702" y="158"/>
                </a:lnTo>
                <a:lnTo>
                  <a:pt x="684" y="156"/>
                </a:lnTo>
                <a:lnTo>
                  <a:pt x="652" y="158"/>
                </a:lnTo>
                <a:lnTo>
                  <a:pt x="650" y="156"/>
                </a:lnTo>
                <a:lnTo>
                  <a:pt x="638" y="146"/>
                </a:lnTo>
                <a:lnTo>
                  <a:pt x="630" y="136"/>
                </a:lnTo>
                <a:lnTo>
                  <a:pt x="630" y="138"/>
                </a:lnTo>
                <a:lnTo>
                  <a:pt x="628" y="138"/>
                </a:lnTo>
                <a:lnTo>
                  <a:pt x="624" y="142"/>
                </a:lnTo>
                <a:lnTo>
                  <a:pt x="618" y="142"/>
                </a:lnTo>
                <a:lnTo>
                  <a:pt x="614" y="144"/>
                </a:lnTo>
                <a:lnTo>
                  <a:pt x="612" y="146"/>
                </a:lnTo>
                <a:lnTo>
                  <a:pt x="608" y="146"/>
                </a:lnTo>
                <a:lnTo>
                  <a:pt x="606" y="144"/>
                </a:lnTo>
                <a:lnTo>
                  <a:pt x="604" y="138"/>
                </a:lnTo>
                <a:lnTo>
                  <a:pt x="602" y="132"/>
                </a:lnTo>
                <a:lnTo>
                  <a:pt x="598" y="126"/>
                </a:lnTo>
                <a:lnTo>
                  <a:pt x="596" y="126"/>
                </a:lnTo>
                <a:lnTo>
                  <a:pt x="592" y="114"/>
                </a:lnTo>
                <a:lnTo>
                  <a:pt x="588" y="114"/>
                </a:lnTo>
                <a:lnTo>
                  <a:pt x="576" y="122"/>
                </a:lnTo>
                <a:lnTo>
                  <a:pt x="576" y="124"/>
                </a:lnTo>
                <a:lnTo>
                  <a:pt x="574" y="124"/>
                </a:lnTo>
                <a:lnTo>
                  <a:pt x="546" y="130"/>
                </a:lnTo>
                <a:lnTo>
                  <a:pt x="544" y="128"/>
                </a:lnTo>
                <a:lnTo>
                  <a:pt x="526" y="116"/>
                </a:lnTo>
                <a:lnTo>
                  <a:pt x="524" y="114"/>
                </a:lnTo>
                <a:lnTo>
                  <a:pt x="518" y="104"/>
                </a:lnTo>
                <a:lnTo>
                  <a:pt x="506" y="118"/>
                </a:lnTo>
                <a:lnTo>
                  <a:pt x="498" y="126"/>
                </a:lnTo>
                <a:lnTo>
                  <a:pt x="492" y="130"/>
                </a:lnTo>
                <a:lnTo>
                  <a:pt x="488" y="132"/>
                </a:lnTo>
                <a:lnTo>
                  <a:pt x="484" y="130"/>
                </a:lnTo>
                <a:lnTo>
                  <a:pt x="466" y="120"/>
                </a:lnTo>
                <a:lnTo>
                  <a:pt x="452" y="118"/>
                </a:lnTo>
                <a:lnTo>
                  <a:pt x="450" y="120"/>
                </a:lnTo>
                <a:lnTo>
                  <a:pt x="438" y="110"/>
                </a:lnTo>
                <a:lnTo>
                  <a:pt x="436" y="110"/>
                </a:lnTo>
                <a:lnTo>
                  <a:pt x="442" y="88"/>
                </a:lnTo>
                <a:lnTo>
                  <a:pt x="442" y="80"/>
                </a:lnTo>
                <a:lnTo>
                  <a:pt x="434" y="78"/>
                </a:lnTo>
                <a:lnTo>
                  <a:pt x="416" y="58"/>
                </a:lnTo>
                <a:lnTo>
                  <a:pt x="418" y="46"/>
                </a:lnTo>
                <a:lnTo>
                  <a:pt x="376" y="42"/>
                </a:lnTo>
                <a:lnTo>
                  <a:pt x="360" y="32"/>
                </a:lnTo>
                <a:lnTo>
                  <a:pt x="354" y="28"/>
                </a:lnTo>
                <a:lnTo>
                  <a:pt x="350" y="18"/>
                </a:lnTo>
                <a:lnTo>
                  <a:pt x="348" y="12"/>
                </a:lnTo>
                <a:lnTo>
                  <a:pt x="344" y="0"/>
                </a:lnTo>
                <a:lnTo>
                  <a:pt x="338" y="0"/>
                </a:lnTo>
                <a:lnTo>
                  <a:pt x="326" y="10"/>
                </a:lnTo>
                <a:lnTo>
                  <a:pt x="310" y="30"/>
                </a:lnTo>
                <a:lnTo>
                  <a:pt x="314" y="42"/>
                </a:lnTo>
                <a:lnTo>
                  <a:pt x="318" y="60"/>
                </a:lnTo>
                <a:lnTo>
                  <a:pt x="318" y="62"/>
                </a:lnTo>
                <a:lnTo>
                  <a:pt x="320" y="62"/>
                </a:lnTo>
                <a:lnTo>
                  <a:pt x="318" y="62"/>
                </a:lnTo>
                <a:lnTo>
                  <a:pt x="318" y="66"/>
                </a:lnTo>
                <a:lnTo>
                  <a:pt x="314" y="68"/>
                </a:lnTo>
                <a:lnTo>
                  <a:pt x="306" y="70"/>
                </a:lnTo>
                <a:lnTo>
                  <a:pt x="290" y="70"/>
                </a:lnTo>
                <a:lnTo>
                  <a:pt x="280" y="66"/>
                </a:lnTo>
                <a:lnTo>
                  <a:pt x="268" y="70"/>
                </a:lnTo>
                <a:lnTo>
                  <a:pt x="266" y="70"/>
                </a:lnTo>
                <a:lnTo>
                  <a:pt x="264" y="70"/>
                </a:lnTo>
                <a:lnTo>
                  <a:pt x="262" y="82"/>
                </a:lnTo>
                <a:lnTo>
                  <a:pt x="262" y="86"/>
                </a:lnTo>
                <a:lnTo>
                  <a:pt x="258" y="86"/>
                </a:lnTo>
                <a:lnTo>
                  <a:pt x="238" y="78"/>
                </a:lnTo>
                <a:lnTo>
                  <a:pt x="240" y="88"/>
                </a:lnTo>
                <a:lnTo>
                  <a:pt x="242" y="96"/>
                </a:lnTo>
                <a:lnTo>
                  <a:pt x="246" y="104"/>
                </a:lnTo>
                <a:lnTo>
                  <a:pt x="244" y="110"/>
                </a:lnTo>
                <a:lnTo>
                  <a:pt x="242" y="116"/>
                </a:lnTo>
                <a:lnTo>
                  <a:pt x="234" y="118"/>
                </a:lnTo>
                <a:lnTo>
                  <a:pt x="222" y="118"/>
                </a:lnTo>
                <a:lnTo>
                  <a:pt x="208" y="118"/>
                </a:lnTo>
                <a:lnTo>
                  <a:pt x="206" y="142"/>
                </a:lnTo>
                <a:lnTo>
                  <a:pt x="190" y="134"/>
                </a:lnTo>
                <a:lnTo>
                  <a:pt x="188" y="134"/>
                </a:lnTo>
                <a:lnTo>
                  <a:pt x="178" y="118"/>
                </a:lnTo>
                <a:lnTo>
                  <a:pt x="160" y="110"/>
                </a:lnTo>
                <a:lnTo>
                  <a:pt x="154" y="100"/>
                </a:lnTo>
                <a:lnTo>
                  <a:pt x="148" y="106"/>
                </a:lnTo>
                <a:lnTo>
                  <a:pt x="146" y="106"/>
                </a:lnTo>
                <a:lnTo>
                  <a:pt x="134" y="108"/>
                </a:lnTo>
                <a:lnTo>
                  <a:pt x="132" y="108"/>
                </a:lnTo>
                <a:lnTo>
                  <a:pt x="126" y="94"/>
                </a:lnTo>
                <a:lnTo>
                  <a:pt x="118" y="86"/>
                </a:lnTo>
                <a:lnTo>
                  <a:pt x="118" y="84"/>
                </a:lnTo>
                <a:lnTo>
                  <a:pt x="110" y="74"/>
                </a:lnTo>
                <a:lnTo>
                  <a:pt x="106" y="66"/>
                </a:lnTo>
                <a:lnTo>
                  <a:pt x="106" y="64"/>
                </a:lnTo>
                <a:lnTo>
                  <a:pt x="102" y="62"/>
                </a:lnTo>
                <a:lnTo>
                  <a:pt x="98" y="62"/>
                </a:lnTo>
                <a:lnTo>
                  <a:pt x="90" y="56"/>
                </a:lnTo>
                <a:lnTo>
                  <a:pt x="86" y="46"/>
                </a:lnTo>
                <a:lnTo>
                  <a:pt x="82" y="34"/>
                </a:lnTo>
                <a:lnTo>
                  <a:pt x="82" y="22"/>
                </a:lnTo>
                <a:lnTo>
                  <a:pt x="78" y="12"/>
                </a:lnTo>
                <a:lnTo>
                  <a:pt x="68" y="14"/>
                </a:lnTo>
                <a:lnTo>
                  <a:pt x="66" y="14"/>
                </a:lnTo>
                <a:close/>
              </a:path>
            </a:pathLst>
          </a:custGeom>
          <a:solidFill>
            <a:srgbClr val="3A3A3A">
              <a:alpha val="8000"/>
            </a:srgb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PA_河北"/>
          <p:cNvSpPr/>
          <p:nvPr>
            <p:custDataLst>
              <p:tags r:id="rId4"/>
            </p:custDataLst>
          </p:nvPr>
        </p:nvSpPr>
        <p:spPr bwMode="auto">
          <a:xfrm>
            <a:off x="9893028" y="2338995"/>
            <a:ext cx="919717" cy="1312587"/>
          </a:xfrm>
          <a:custGeom>
            <a:avLst/>
            <a:gdLst>
              <a:gd name="T0" fmla="*/ 2147483646 w 352"/>
              <a:gd name="T1" fmla="*/ 2147483646 h 502"/>
              <a:gd name="T2" fmla="*/ 2147483646 w 352"/>
              <a:gd name="T3" fmla="*/ 2147483646 h 502"/>
              <a:gd name="T4" fmla="*/ 2147483646 w 352"/>
              <a:gd name="T5" fmla="*/ 2147483646 h 502"/>
              <a:gd name="T6" fmla="*/ 2147483646 w 352"/>
              <a:gd name="T7" fmla="*/ 2147483646 h 502"/>
              <a:gd name="T8" fmla="*/ 2147483646 w 352"/>
              <a:gd name="T9" fmla="*/ 2147483646 h 502"/>
              <a:gd name="T10" fmla="*/ 2147483646 w 352"/>
              <a:gd name="T11" fmla="*/ 2147483646 h 502"/>
              <a:gd name="T12" fmla="*/ 2147483646 w 352"/>
              <a:gd name="T13" fmla="*/ 2147483646 h 502"/>
              <a:gd name="T14" fmla="*/ 2147483646 w 352"/>
              <a:gd name="T15" fmla="*/ 2147483646 h 502"/>
              <a:gd name="T16" fmla="*/ 2147483646 w 352"/>
              <a:gd name="T17" fmla="*/ 2147483646 h 502"/>
              <a:gd name="T18" fmla="*/ 2147483646 w 352"/>
              <a:gd name="T19" fmla="*/ 2147483646 h 502"/>
              <a:gd name="T20" fmla="*/ 2147483646 w 352"/>
              <a:gd name="T21" fmla="*/ 2147483646 h 502"/>
              <a:gd name="T22" fmla="*/ 2147483646 w 352"/>
              <a:gd name="T23" fmla="*/ 2147483646 h 502"/>
              <a:gd name="T24" fmla="*/ 2147483646 w 352"/>
              <a:gd name="T25" fmla="*/ 2147483646 h 502"/>
              <a:gd name="T26" fmla="*/ 2147483646 w 352"/>
              <a:gd name="T27" fmla="*/ 2147483646 h 502"/>
              <a:gd name="T28" fmla="*/ 2147483646 w 352"/>
              <a:gd name="T29" fmla="*/ 2147483646 h 502"/>
              <a:gd name="T30" fmla="*/ 2147483646 w 352"/>
              <a:gd name="T31" fmla="*/ 2147483646 h 502"/>
              <a:gd name="T32" fmla="*/ 2147483646 w 352"/>
              <a:gd name="T33" fmla="*/ 2147483646 h 502"/>
              <a:gd name="T34" fmla="*/ 2147483646 w 352"/>
              <a:gd name="T35" fmla="*/ 2147483646 h 502"/>
              <a:gd name="T36" fmla="*/ 2147483646 w 352"/>
              <a:gd name="T37" fmla="*/ 2147483646 h 502"/>
              <a:gd name="T38" fmla="*/ 2147483646 w 352"/>
              <a:gd name="T39" fmla="*/ 2147483646 h 502"/>
              <a:gd name="T40" fmla="*/ 2147483646 w 352"/>
              <a:gd name="T41" fmla="*/ 2147483646 h 502"/>
              <a:gd name="T42" fmla="*/ 2147483646 w 352"/>
              <a:gd name="T43" fmla="*/ 2147483646 h 502"/>
              <a:gd name="T44" fmla="*/ 2147483646 w 352"/>
              <a:gd name="T45" fmla="*/ 2147483646 h 502"/>
              <a:gd name="T46" fmla="*/ 2147483646 w 352"/>
              <a:gd name="T47" fmla="*/ 2147483646 h 502"/>
              <a:gd name="T48" fmla="*/ 2147483646 w 352"/>
              <a:gd name="T49" fmla="*/ 2147483646 h 502"/>
              <a:gd name="T50" fmla="*/ 2147483646 w 352"/>
              <a:gd name="T51" fmla="*/ 2147483646 h 502"/>
              <a:gd name="T52" fmla="*/ 2147483646 w 352"/>
              <a:gd name="T53" fmla="*/ 2147483646 h 502"/>
              <a:gd name="T54" fmla="*/ 2147483646 w 352"/>
              <a:gd name="T55" fmla="*/ 2147483646 h 502"/>
              <a:gd name="T56" fmla="*/ 2147483646 w 352"/>
              <a:gd name="T57" fmla="*/ 2147483646 h 502"/>
              <a:gd name="T58" fmla="*/ 2147483646 w 352"/>
              <a:gd name="T59" fmla="*/ 2147483646 h 502"/>
              <a:gd name="T60" fmla="*/ 2147483646 w 352"/>
              <a:gd name="T61" fmla="*/ 2147483646 h 502"/>
              <a:gd name="T62" fmla="*/ 2147483646 w 352"/>
              <a:gd name="T63" fmla="*/ 2147483646 h 502"/>
              <a:gd name="T64" fmla="*/ 2147483646 w 352"/>
              <a:gd name="T65" fmla="*/ 2147483646 h 502"/>
              <a:gd name="T66" fmla="*/ 2147483646 w 352"/>
              <a:gd name="T67" fmla="*/ 2147483646 h 502"/>
              <a:gd name="T68" fmla="*/ 2147483646 w 352"/>
              <a:gd name="T69" fmla="*/ 2147483646 h 502"/>
              <a:gd name="T70" fmla="*/ 2147483646 w 352"/>
              <a:gd name="T71" fmla="*/ 2147483646 h 502"/>
              <a:gd name="T72" fmla="*/ 2147483646 w 352"/>
              <a:gd name="T73" fmla="*/ 2147483646 h 502"/>
              <a:gd name="T74" fmla="*/ 2147483646 w 352"/>
              <a:gd name="T75" fmla="*/ 2147483646 h 502"/>
              <a:gd name="T76" fmla="*/ 2147483646 w 352"/>
              <a:gd name="T77" fmla="*/ 2147483646 h 502"/>
              <a:gd name="T78" fmla="*/ 2147483646 w 352"/>
              <a:gd name="T79" fmla="*/ 2147483646 h 502"/>
              <a:gd name="T80" fmla="*/ 2147483646 w 352"/>
              <a:gd name="T81" fmla="*/ 2147483646 h 502"/>
              <a:gd name="T82" fmla="*/ 2147483646 w 352"/>
              <a:gd name="T83" fmla="*/ 2147483646 h 502"/>
              <a:gd name="T84" fmla="*/ 2147483646 w 352"/>
              <a:gd name="T85" fmla="*/ 2147483646 h 502"/>
              <a:gd name="T86" fmla="*/ 2147483646 w 352"/>
              <a:gd name="T87" fmla="*/ 2147483646 h 502"/>
              <a:gd name="T88" fmla="*/ 2147483646 w 352"/>
              <a:gd name="T89" fmla="*/ 2147483646 h 502"/>
              <a:gd name="T90" fmla="*/ 2147483646 w 352"/>
              <a:gd name="T91" fmla="*/ 2147483646 h 502"/>
              <a:gd name="T92" fmla="*/ 2147483646 w 352"/>
              <a:gd name="T93" fmla="*/ 2147483646 h 502"/>
              <a:gd name="T94" fmla="*/ 2147483646 w 352"/>
              <a:gd name="T95" fmla="*/ 2147483646 h 502"/>
              <a:gd name="T96" fmla="*/ 2147483646 w 352"/>
              <a:gd name="T97" fmla="*/ 2147483646 h 502"/>
              <a:gd name="T98" fmla="*/ 2147483646 w 352"/>
              <a:gd name="T99" fmla="*/ 2147483646 h 502"/>
              <a:gd name="T100" fmla="*/ 2147483646 w 352"/>
              <a:gd name="T101" fmla="*/ 2147483646 h 502"/>
              <a:gd name="T102" fmla="*/ 2147483646 w 352"/>
              <a:gd name="T103" fmla="*/ 2147483646 h 502"/>
              <a:gd name="T104" fmla="*/ 2147483646 w 352"/>
              <a:gd name="T105" fmla="*/ 2147483646 h 502"/>
              <a:gd name="T106" fmla="*/ 2147483646 w 352"/>
              <a:gd name="T107" fmla="*/ 2147483646 h 502"/>
              <a:gd name="T108" fmla="*/ 2147483646 w 352"/>
              <a:gd name="T109" fmla="*/ 2147483646 h 50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52" h="502">
                <a:moveTo>
                  <a:pt x="324" y="152"/>
                </a:moveTo>
                <a:lnTo>
                  <a:pt x="318" y="148"/>
                </a:lnTo>
                <a:lnTo>
                  <a:pt x="316" y="148"/>
                </a:lnTo>
                <a:lnTo>
                  <a:pt x="312" y="144"/>
                </a:lnTo>
                <a:lnTo>
                  <a:pt x="290" y="136"/>
                </a:lnTo>
                <a:lnTo>
                  <a:pt x="284" y="136"/>
                </a:lnTo>
                <a:lnTo>
                  <a:pt x="280" y="138"/>
                </a:lnTo>
                <a:lnTo>
                  <a:pt x="270" y="122"/>
                </a:lnTo>
                <a:lnTo>
                  <a:pt x="272" y="120"/>
                </a:lnTo>
                <a:lnTo>
                  <a:pt x="278" y="112"/>
                </a:lnTo>
                <a:lnTo>
                  <a:pt x="278" y="104"/>
                </a:lnTo>
                <a:lnTo>
                  <a:pt x="278" y="102"/>
                </a:lnTo>
                <a:lnTo>
                  <a:pt x="282" y="96"/>
                </a:lnTo>
                <a:lnTo>
                  <a:pt x="280" y="94"/>
                </a:lnTo>
                <a:lnTo>
                  <a:pt x="268" y="92"/>
                </a:lnTo>
                <a:lnTo>
                  <a:pt x="246" y="88"/>
                </a:lnTo>
                <a:lnTo>
                  <a:pt x="234" y="76"/>
                </a:lnTo>
                <a:lnTo>
                  <a:pt x="230" y="68"/>
                </a:lnTo>
                <a:lnTo>
                  <a:pt x="228" y="64"/>
                </a:lnTo>
                <a:lnTo>
                  <a:pt x="234" y="48"/>
                </a:lnTo>
                <a:lnTo>
                  <a:pt x="234" y="36"/>
                </a:lnTo>
                <a:lnTo>
                  <a:pt x="234" y="32"/>
                </a:lnTo>
                <a:lnTo>
                  <a:pt x="228" y="40"/>
                </a:lnTo>
                <a:lnTo>
                  <a:pt x="226" y="40"/>
                </a:lnTo>
                <a:lnTo>
                  <a:pt x="226" y="42"/>
                </a:lnTo>
                <a:lnTo>
                  <a:pt x="224" y="40"/>
                </a:lnTo>
                <a:lnTo>
                  <a:pt x="222" y="40"/>
                </a:lnTo>
                <a:lnTo>
                  <a:pt x="210" y="30"/>
                </a:lnTo>
                <a:lnTo>
                  <a:pt x="208" y="28"/>
                </a:lnTo>
                <a:lnTo>
                  <a:pt x="208" y="26"/>
                </a:lnTo>
                <a:lnTo>
                  <a:pt x="206" y="8"/>
                </a:lnTo>
                <a:lnTo>
                  <a:pt x="200" y="0"/>
                </a:lnTo>
                <a:lnTo>
                  <a:pt x="188" y="0"/>
                </a:lnTo>
                <a:lnTo>
                  <a:pt x="180" y="14"/>
                </a:lnTo>
                <a:lnTo>
                  <a:pt x="180" y="16"/>
                </a:lnTo>
                <a:lnTo>
                  <a:pt x="178" y="16"/>
                </a:lnTo>
                <a:lnTo>
                  <a:pt x="160" y="12"/>
                </a:lnTo>
                <a:lnTo>
                  <a:pt x="156" y="30"/>
                </a:lnTo>
                <a:lnTo>
                  <a:pt x="156" y="48"/>
                </a:lnTo>
                <a:lnTo>
                  <a:pt x="146" y="64"/>
                </a:lnTo>
                <a:lnTo>
                  <a:pt x="146" y="66"/>
                </a:lnTo>
                <a:lnTo>
                  <a:pt x="144" y="66"/>
                </a:lnTo>
                <a:lnTo>
                  <a:pt x="142" y="66"/>
                </a:lnTo>
                <a:lnTo>
                  <a:pt x="130" y="68"/>
                </a:lnTo>
                <a:lnTo>
                  <a:pt x="118" y="76"/>
                </a:lnTo>
                <a:lnTo>
                  <a:pt x="118" y="78"/>
                </a:lnTo>
                <a:lnTo>
                  <a:pt x="116" y="78"/>
                </a:lnTo>
                <a:lnTo>
                  <a:pt x="114" y="78"/>
                </a:lnTo>
                <a:lnTo>
                  <a:pt x="92" y="70"/>
                </a:lnTo>
                <a:lnTo>
                  <a:pt x="90" y="78"/>
                </a:lnTo>
                <a:lnTo>
                  <a:pt x="90" y="80"/>
                </a:lnTo>
                <a:lnTo>
                  <a:pt x="80" y="96"/>
                </a:lnTo>
                <a:lnTo>
                  <a:pt x="76" y="100"/>
                </a:lnTo>
                <a:lnTo>
                  <a:pt x="74" y="100"/>
                </a:lnTo>
                <a:lnTo>
                  <a:pt x="64" y="100"/>
                </a:lnTo>
                <a:lnTo>
                  <a:pt x="50" y="94"/>
                </a:lnTo>
                <a:lnTo>
                  <a:pt x="48" y="92"/>
                </a:lnTo>
                <a:lnTo>
                  <a:pt x="48" y="90"/>
                </a:lnTo>
                <a:lnTo>
                  <a:pt x="46" y="72"/>
                </a:lnTo>
                <a:lnTo>
                  <a:pt x="42" y="56"/>
                </a:lnTo>
                <a:lnTo>
                  <a:pt x="38" y="52"/>
                </a:lnTo>
                <a:lnTo>
                  <a:pt x="34" y="64"/>
                </a:lnTo>
                <a:lnTo>
                  <a:pt x="24" y="76"/>
                </a:lnTo>
                <a:lnTo>
                  <a:pt x="16" y="96"/>
                </a:lnTo>
                <a:lnTo>
                  <a:pt x="14" y="96"/>
                </a:lnTo>
                <a:lnTo>
                  <a:pt x="8" y="108"/>
                </a:lnTo>
                <a:lnTo>
                  <a:pt x="6" y="114"/>
                </a:lnTo>
                <a:lnTo>
                  <a:pt x="0" y="122"/>
                </a:lnTo>
                <a:lnTo>
                  <a:pt x="6" y="140"/>
                </a:lnTo>
                <a:lnTo>
                  <a:pt x="30" y="168"/>
                </a:lnTo>
                <a:lnTo>
                  <a:pt x="38" y="184"/>
                </a:lnTo>
                <a:lnTo>
                  <a:pt x="38" y="186"/>
                </a:lnTo>
                <a:lnTo>
                  <a:pt x="36" y="188"/>
                </a:lnTo>
                <a:lnTo>
                  <a:pt x="30" y="196"/>
                </a:lnTo>
                <a:lnTo>
                  <a:pt x="28" y="196"/>
                </a:lnTo>
                <a:lnTo>
                  <a:pt x="12" y="200"/>
                </a:lnTo>
                <a:lnTo>
                  <a:pt x="14" y="212"/>
                </a:lnTo>
                <a:lnTo>
                  <a:pt x="26" y="220"/>
                </a:lnTo>
                <a:lnTo>
                  <a:pt x="42" y="224"/>
                </a:lnTo>
                <a:lnTo>
                  <a:pt x="48" y="240"/>
                </a:lnTo>
                <a:lnTo>
                  <a:pt x="44" y="268"/>
                </a:lnTo>
                <a:lnTo>
                  <a:pt x="38" y="280"/>
                </a:lnTo>
                <a:lnTo>
                  <a:pt x="38" y="284"/>
                </a:lnTo>
                <a:lnTo>
                  <a:pt x="36" y="284"/>
                </a:lnTo>
                <a:lnTo>
                  <a:pt x="16" y="286"/>
                </a:lnTo>
                <a:lnTo>
                  <a:pt x="16" y="294"/>
                </a:lnTo>
                <a:lnTo>
                  <a:pt x="10" y="312"/>
                </a:lnTo>
                <a:lnTo>
                  <a:pt x="8" y="332"/>
                </a:lnTo>
                <a:lnTo>
                  <a:pt x="12" y="344"/>
                </a:lnTo>
                <a:lnTo>
                  <a:pt x="36" y="358"/>
                </a:lnTo>
                <a:lnTo>
                  <a:pt x="38" y="360"/>
                </a:lnTo>
                <a:lnTo>
                  <a:pt x="48" y="376"/>
                </a:lnTo>
                <a:lnTo>
                  <a:pt x="48" y="378"/>
                </a:lnTo>
                <a:lnTo>
                  <a:pt x="48" y="380"/>
                </a:lnTo>
                <a:lnTo>
                  <a:pt x="34" y="408"/>
                </a:lnTo>
                <a:lnTo>
                  <a:pt x="32" y="416"/>
                </a:lnTo>
                <a:lnTo>
                  <a:pt x="24" y="434"/>
                </a:lnTo>
                <a:lnTo>
                  <a:pt x="20" y="448"/>
                </a:lnTo>
                <a:lnTo>
                  <a:pt x="20" y="450"/>
                </a:lnTo>
                <a:lnTo>
                  <a:pt x="14" y="456"/>
                </a:lnTo>
                <a:lnTo>
                  <a:pt x="12" y="462"/>
                </a:lnTo>
                <a:lnTo>
                  <a:pt x="12" y="464"/>
                </a:lnTo>
                <a:lnTo>
                  <a:pt x="12" y="466"/>
                </a:lnTo>
                <a:lnTo>
                  <a:pt x="14" y="468"/>
                </a:lnTo>
                <a:lnTo>
                  <a:pt x="22" y="476"/>
                </a:lnTo>
                <a:lnTo>
                  <a:pt x="26" y="482"/>
                </a:lnTo>
                <a:lnTo>
                  <a:pt x="28" y="484"/>
                </a:lnTo>
                <a:lnTo>
                  <a:pt x="28" y="488"/>
                </a:lnTo>
                <a:lnTo>
                  <a:pt x="30" y="492"/>
                </a:lnTo>
                <a:lnTo>
                  <a:pt x="36" y="496"/>
                </a:lnTo>
                <a:lnTo>
                  <a:pt x="66" y="502"/>
                </a:lnTo>
                <a:lnTo>
                  <a:pt x="80" y="500"/>
                </a:lnTo>
                <a:lnTo>
                  <a:pt x="94" y="496"/>
                </a:lnTo>
                <a:lnTo>
                  <a:pt x="108" y="492"/>
                </a:lnTo>
                <a:lnTo>
                  <a:pt x="122" y="492"/>
                </a:lnTo>
                <a:lnTo>
                  <a:pt x="122" y="486"/>
                </a:lnTo>
                <a:lnTo>
                  <a:pt x="114" y="464"/>
                </a:lnTo>
                <a:lnTo>
                  <a:pt x="112" y="464"/>
                </a:lnTo>
                <a:lnTo>
                  <a:pt x="114" y="464"/>
                </a:lnTo>
                <a:lnTo>
                  <a:pt x="158" y="400"/>
                </a:lnTo>
                <a:lnTo>
                  <a:pt x="208" y="352"/>
                </a:lnTo>
                <a:lnTo>
                  <a:pt x="224" y="348"/>
                </a:lnTo>
                <a:lnTo>
                  <a:pt x="232" y="338"/>
                </a:lnTo>
                <a:lnTo>
                  <a:pt x="240" y="332"/>
                </a:lnTo>
                <a:lnTo>
                  <a:pt x="250" y="328"/>
                </a:lnTo>
                <a:lnTo>
                  <a:pt x="246" y="324"/>
                </a:lnTo>
                <a:lnTo>
                  <a:pt x="234" y="312"/>
                </a:lnTo>
                <a:lnTo>
                  <a:pt x="226" y="302"/>
                </a:lnTo>
                <a:lnTo>
                  <a:pt x="226" y="300"/>
                </a:lnTo>
                <a:lnTo>
                  <a:pt x="230" y="294"/>
                </a:lnTo>
                <a:lnTo>
                  <a:pt x="218" y="296"/>
                </a:lnTo>
                <a:lnTo>
                  <a:pt x="196" y="292"/>
                </a:lnTo>
                <a:lnTo>
                  <a:pt x="186" y="284"/>
                </a:lnTo>
                <a:lnTo>
                  <a:pt x="182" y="280"/>
                </a:lnTo>
                <a:lnTo>
                  <a:pt x="180" y="276"/>
                </a:lnTo>
                <a:lnTo>
                  <a:pt x="176" y="256"/>
                </a:lnTo>
                <a:lnTo>
                  <a:pt x="174" y="238"/>
                </a:lnTo>
                <a:lnTo>
                  <a:pt x="170" y="242"/>
                </a:lnTo>
                <a:lnTo>
                  <a:pt x="164" y="244"/>
                </a:lnTo>
                <a:lnTo>
                  <a:pt x="146" y="240"/>
                </a:lnTo>
                <a:lnTo>
                  <a:pt x="136" y="232"/>
                </a:lnTo>
                <a:lnTo>
                  <a:pt x="122" y="228"/>
                </a:lnTo>
                <a:lnTo>
                  <a:pt x="116" y="228"/>
                </a:lnTo>
                <a:lnTo>
                  <a:pt x="110" y="226"/>
                </a:lnTo>
                <a:lnTo>
                  <a:pt x="104" y="224"/>
                </a:lnTo>
                <a:lnTo>
                  <a:pt x="98" y="218"/>
                </a:lnTo>
                <a:lnTo>
                  <a:pt x="96" y="214"/>
                </a:lnTo>
                <a:lnTo>
                  <a:pt x="96" y="210"/>
                </a:lnTo>
                <a:lnTo>
                  <a:pt x="96" y="206"/>
                </a:lnTo>
                <a:lnTo>
                  <a:pt x="98" y="202"/>
                </a:lnTo>
                <a:lnTo>
                  <a:pt x="102" y="200"/>
                </a:lnTo>
                <a:lnTo>
                  <a:pt x="110" y="192"/>
                </a:lnTo>
                <a:lnTo>
                  <a:pt x="118" y="180"/>
                </a:lnTo>
                <a:lnTo>
                  <a:pt x="116" y="176"/>
                </a:lnTo>
                <a:lnTo>
                  <a:pt x="114" y="170"/>
                </a:lnTo>
                <a:lnTo>
                  <a:pt x="112" y="164"/>
                </a:lnTo>
                <a:lnTo>
                  <a:pt x="114" y="160"/>
                </a:lnTo>
                <a:lnTo>
                  <a:pt x="114" y="158"/>
                </a:lnTo>
                <a:lnTo>
                  <a:pt x="116" y="156"/>
                </a:lnTo>
                <a:lnTo>
                  <a:pt x="120" y="152"/>
                </a:lnTo>
                <a:lnTo>
                  <a:pt x="134" y="148"/>
                </a:lnTo>
                <a:lnTo>
                  <a:pt x="136" y="142"/>
                </a:lnTo>
                <a:lnTo>
                  <a:pt x="138" y="140"/>
                </a:lnTo>
                <a:lnTo>
                  <a:pt x="150" y="140"/>
                </a:lnTo>
                <a:lnTo>
                  <a:pt x="148" y="140"/>
                </a:lnTo>
                <a:lnTo>
                  <a:pt x="142" y="136"/>
                </a:lnTo>
                <a:lnTo>
                  <a:pt x="140" y="132"/>
                </a:lnTo>
                <a:lnTo>
                  <a:pt x="140" y="128"/>
                </a:lnTo>
                <a:lnTo>
                  <a:pt x="142" y="122"/>
                </a:lnTo>
                <a:lnTo>
                  <a:pt x="148" y="118"/>
                </a:lnTo>
                <a:lnTo>
                  <a:pt x="154" y="116"/>
                </a:lnTo>
                <a:lnTo>
                  <a:pt x="160" y="116"/>
                </a:lnTo>
                <a:lnTo>
                  <a:pt x="166" y="118"/>
                </a:lnTo>
                <a:lnTo>
                  <a:pt x="172" y="120"/>
                </a:lnTo>
                <a:lnTo>
                  <a:pt x="190" y="134"/>
                </a:lnTo>
                <a:lnTo>
                  <a:pt x="208" y="134"/>
                </a:lnTo>
                <a:lnTo>
                  <a:pt x="214" y="138"/>
                </a:lnTo>
                <a:lnTo>
                  <a:pt x="214" y="144"/>
                </a:lnTo>
                <a:lnTo>
                  <a:pt x="214" y="150"/>
                </a:lnTo>
                <a:lnTo>
                  <a:pt x="210" y="152"/>
                </a:lnTo>
                <a:lnTo>
                  <a:pt x="206" y="152"/>
                </a:lnTo>
                <a:lnTo>
                  <a:pt x="204" y="154"/>
                </a:lnTo>
                <a:lnTo>
                  <a:pt x="202" y="160"/>
                </a:lnTo>
                <a:lnTo>
                  <a:pt x="210" y="180"/>
                </a:lnTo>
                <a:lnTo>
                  <a:pt x="218" y="170"/>
                </a:lnTo>
                <a:lnTo>
                  <a:pt x="226" y="168"/>
                </a:lnTo>
                <a:lnTo>
                  <a:pt x="230" y="168"/>
                </a:lnTo>
                <a:lnTo>
                  <a:pt x="234" y="172"/>
                </a:lnTo>
                <a:lnTo>
                  <a:pt x="236" y="180"/>
                </a:lnTo>
                <a:lnTo>
                  <a:pt x="240" y="190"/>
                </a:lnTo>
                <a:lnTo>
                  <a:pt x="242" y="202"/>
                </a:lnTo>
                <a:lnTo>
                  <a:pt x="246" y="210"/>
                </a:lnTo>
                <a:lnTo>
                  <a:pt x="252" y="220"/>
                </a:lnTo>
                <a:lnTo>
                  <a:pt x="264" y="236"/>
                </a:lnTo>
                <a:lnTo>
                  <a:pt x="268" y="248"/>
                </a:lnTo>
                <a:lnTo>
                  <a:pt x="300" y="244"/>
                </a:lnTo>
                <a:lnTo>
                  <a:pt x="314" y="236"/>
                </a:lnTo>
                <a:lnTo>
                  <a:pt x="326" y="220"/>
                </a:lnTo>
                <a:lnTo>
                  <a:pt x="332" y="204"/>
                </a:lnTo>
                <a:lnTo>
                  <a:pt x="336" y="188"/>
                </a:lnTo>
                <a:lnTo>
                  <a:pt x="336" y="186"/>
                </a:lnTo>
                <a:lnTo>
                  <a:pt x="336" y="184"/>
                </a:lnTo>
                <a:lnTo>
                  <a:pt x="338" y="184"/>
                </a:lnTo>
                <a:lnTo>
                  <a:pt x="350" y="176"/>
                </a:lnTo>
                <a:lnTo>
                  <a:pt x="352" y="176"/>
                </a:lnTo>
                <a:lnTo>
                  <a:pt x="350" y="174"/>
                </a:lnTo>
                <a:lnTo>
                  <a:pt x="330" y="168"/>
                </a:lnTo>
                <a:lnTo>
                  <a:pt x="326" y="156"/>
                </a:lnTo>
                <a:lnTo>
                  <a:pt x="324" y="152"/>
                </a:lnTo>
                <a:close/>
              </a:path>
            </a:pathLst>
          </a:custGeom>
          <a:solidFill>
            <a:srgbClr val="3A3A3A">
              <a:alpha val="9000"/>
            </a:srgb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PA_KSO_Shape"/>
          <p:cNvSpPr/>
          <p:nvPr>
            <p:custDataLst>
              <p:tags r:id="rId5"/>
            </p:custDataLst>
          </p:nvPr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0" name="PA_文本框 139"/>
          <p:cNvSpPr txBox="1"/>
          <p:nvPr>
            <p:custDataLst>
              <p:tags r:id="rId6"/>
            </p:custDataLst>
          </p:nvPr>
        </p:nvSpPr>
        <p:spPr>
          <a:xfrm>
            <a:off x="463142" y="434092"/>
            <a:ext cx="3626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爬取数据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715" y="1250950"/>
            <a:ext cx="50342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找到人物名称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添加百度百科链接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爬取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json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585" y="1250950"/>
            <a:ext cx="4803775" cy="3845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7"/>
          <p:cNvSpPr txBox="1"/>
          <p:nvPr>
            <p:custDataLst>
              <p:tags r:id="rId1"/>
            </p:custDataLst>
          </p:nvPr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3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29" name="PA_任意多边形 28"/>
          <p:cNvSpPr/>
          <p:nvPr>
            <p:custDataLst>
              <p:tags r:id="rId2"/>
            </p:custDataLst>
          </p:nvPr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任意多边形 26"/>
          <p:cNvSpPr/>
          <p:nvPr>
            <p:custDataLst>
              <p:tags r:id="rId3"/>
            </p:custDataLst>
          </p:nvPr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9" name="PA_直接连接符 8"/>
          <p:cNvCxnSpPr/>
          <p:nvPr>
            <p:custDataLst>
              <p:tags r:id="rId4"/>
            </p:custDataLst>
          </p:nvPr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文本框 10"/>
          <p:cNvSpPr txBox="1"/>
          <p:nvPr>
            <p:custDataLst>
              <p:tags r:id="rId5"/>
            </p:custDataLst>
          </p:nvPr>
        </p:nvSpPr>
        <p:spPr>
          <a:xfrm>
            <a:off x="3733111" y="3009214"/>
            <a:ext cx="9798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04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3" name="PA_矩形 12"/>
          <p:cNvSpPr/>
          <p:nvPr>
            <p:custDataLst>
              <p:tags r:id="rId6"/>
            </p:custDataLst>
          </p:nvPr>
        </p:nvSpPr>
        <p:spPr>
          <a:xfrm>
            <a:off x="4633052" y="3199316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charset="-122"/>
                <a:cs typeface="+mn-cs"/>
              </a:rPr>
              <a:t>数据处理</a:t>
            </a:r>
            <a:r>
              <a:rPr lang="zh-CN" altLang="en-US" sz="240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charset="-122"/>
                <a:sym typeface="+mn-ea"/>
              </a:rPr>
              <a:t>与后续工作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6" name="PA_直接连接符 15"/>
          <p:cNvCxnSpPr/>
          <p:nvPr>
            <p:custDataLst>
              <p:tags r:id="rId7"/>
            </p:custDataLst>
          </p:nvPr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圆角矩形 16"/>
          <p:cNvSpPr/>
          <p:nvPr>
            <p:custDataLst>
              <p:tags r:id="rId8"/>
            </p:custDataLst>
          </p:nvPr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PA_任意多边形 11"/>
          <p:cNvSpPr/>
          <p:nvPr>
            <p:custDataLst>
              <p:tags r:id="rId9"/>
            </p:custDataLst>
          </p:nvPr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PA_KSO_Shape"/>
          <p:cNvSpPr/>
          <p:nvPr>
            <p:custDataLst>
              <p:tags r:id="rId1"/>
            </p:custDataLst>
          </p:nvPr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7780" y="51244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  <a:r>
              <a:rPr lang="zh-CN" altLang="en-US" sz="240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与后续工作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68955" y="845185"/>
            <a:ext cx="73672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owl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文件，导入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Protégé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效果如下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305560"/>
            <a:ext cx="9736455" cy="5222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PA_KSO_Shape"/>
          <p:cNvSpPr/>
          <p:nvPr>
            <p:custDataLst>
              <p:tags r:id="rId1"/>
            </p:custDataLst>
          </p:nvPr>
        </p:nvSpPr>
        <p:spPr>
          <a:xfrm>
            <a:off x="617220" y="652900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3945" y="1241425"/>
            <a:ext cx="100247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选择人物分类依据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按照魔法学校、魔法部、魔法生物、其他进行分类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输出三元组，自动挂载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编写代码储存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9545" y="69913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  <a:r>
              <a:rPr lang="zh-CN" altLang="en-US" sz="240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与后续工作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2727960"/>
            <a:ext cx="5845810" cy="3756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11168"/>
          <a:stretch>
            <a:fillRect/>
          </a:stretch>
        </p:blipFill>
        <p:spPr>
          <a:xfrm>
            <a:off x="5821045" y="2862580"/>
            <a:ext cx="6172835" cy="362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2195" y="1053465"/>
            <a:ext cx="53498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后续工作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收集人物属性，挂载实例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收集多媒体资源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sym typeface="+mn-ea"/>
              </a:rPr>
              <a:t>...</a:t>
            </a:r>
            <a:endParaRPr lang="en-US" altLang="zh-CN" sz="24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0340" y="59309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  <a:r>
              <a:rPr lang="zh-CN" altLang="en-US" sz="240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与后续工作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PA_KSO_Shape"/>
          <p:cNvSpPr/>
          <p:nvPr>
            <p:custDataLst>
              <p:tags r:id="rId1"/>
            </p:custDataLst>
          </p:nvPr>
        </p:nvSpPr>
        <p:spPr>
          <a:xfrm>
            <a:off x="789305" y="591940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2302510"/>
            <a:ext cx="5638800" cy="4221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10" y="2621915"/>
            <a:ext cx="5516880" cy="2522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1"/>
            </p:custDataLst>
          </p:nvPr>
        </p:nvSpPr>
        <p:spPr>
          <a:xfrm>
            <a:off x="3904774" y="1882817"/>
            <a:ext cx="438245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感谢聆听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!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PA_直接连接符 5"/>
          <p:cNvCxnSpPr/>
          <p:nvPr>
            <p:custDataLst>
              <p:tags r:id="rId2"/>
            </p:custDataLst>
          </p:nvPr>
        </p:nvCxnSpPr>
        <p:spPr>
          <a:xfrm>
            <a:off x="5090827" y="2668094"/>
            <a:ext cx="1671484" cy="0"/>
          </a:xfrm>
          <a:prstGeom prst="line">
            <a:avLst/>
          </a:prstGeom>
          <a:ln w="22225"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任意多边形 9"/>
          <p:cNvSpPr/>
          <p:nvPr>
            <p:custDataLst>
              <p:tags r:id="rId3"/>
            </p:custDataLst>
          </p:nvPr>
        </p:nvSpPr>
        <p:spPr>
          <a:xfrm>
            <a:off x="2" y="4195205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椭圆 3"/>
          <p:cNvSpPr/>
          <p:nvPr>
            <p:custDataLst>
              <p:tags r:id="rId1"/>
            </p:custDataLst>
          </p:nvPr>
        </p:nvSpPr>
        <p:spPr>
          <a:xfrm>
            <a:off x="2466870" y="2437130"/>
            <a:ext cx="1188720" cy="1188720"/>
          </a:xfrm>
          <a:prstGeom prst="ellipse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PA_圆角矩形 4"/>
          <p:cNvSpPr/>
          <p:nvPr>
            <p:custDataLst>
              <p:tags r:id="rId2"/>
            </p:custDataLst>
          </p:nvPr>
        </p:nvSpPr>
        <p:spPr>
          <a:xfrm>
            <a:off x="3400425" y="2437130"/>
            <a:ext cx="5516880" cy="1158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3720465" y="2554585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charset="-122"/>
                <a:cs typeface="+mn-cs"/>
              </a:rPr>
              <a:t>ONTENT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7" name="PA_文本框 6"/>
          <p:cNvSpPr txBox="1"/>
          <p:nvPr>
            <p:custDataLst>
              <p:tags r:id="rId4"/>
            </p:custDataLst>
          </p:nvPr>
        </p:nvSpPr>
        <p:spPr>
          <a:xfrm>
            <a:off x="2722034" y="2569824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charset="-122"/>
                <a:cs typeface="+mn-cs"/>
              </a:rPr>
              <a:t>C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9" name="PA_文本框 8"/>
          <p:cNvSpPr txBox="1"/>
          <p:nvPr>
            <p:custDataLst>
              <p:tags r:id="rId5"/>
            </p:custDataLst>
          </p:nvPr>
        </p:nvSpPr>
        <p:spPr>
          <a:xfrm>
            <a:off x="6251927" y="2731407"/>
            <a:ext cx="24051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charset="-122"/>
                <a:cs typeface="+mn-cs"/>
              </a:rPr>
              <a:t>简单介绍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0" name="PA_文本框 9"/>
          <p:cNvSpPr txBox="1"/>
          <p:nvPr>
            <p:custDataLst>
              <p:tags r:id="rId6"/>
            </p:custDataLst>
          </p:nvPr>
        </p:nvSpPr>
        <p:spPr>
          <a:xfrm>
            <a:off x="1496281" y="1066798"/>
            <a:ext cx="72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01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1" name="PA_矩形 10"/>
          <p:cNvSpPr/>
          <p:nvPr>
            <p:custDataLst>
              <p:tags r:id="rId7"/>
            </p:custDataLst>
          </p:nvPr>
        </p:nvSpPr>
        <p:spPr>
          <a:xfrm>
            <a:off x="6962232" y="4631241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数据处理与后续安排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PA_直接连接符 13"/>
          <p:cNvCxnSpPr/>
          <p:nvPr>
            <p:custDataLst>
              <p:tags r:id="rId8"/>
            </p:custDataLst>
          </p:nvPr>
        </p:nvCxnSpPr>
        <p:spPr>
          <a:xfrm>
            <a:off x="2282782" y="1159132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PA_组合 15"/>
          <p:cNvGrpSpPr/>
          <p:nvPr>
            <p:custDataLst>
              <p:tags r:id="rId9"/>
            </p:custDataLst>
          </p:nvPr>
        </p:nvGrpSpPr>
        <p:grpSpPr>
          <a:xfrm>
            <a:off x="6688807" y="1364366"/>
            <a:ext cx="2713233" cy="830997"/>
            <a:chOff x="1469019" y="899158"/>
            <a:chExt cx="2713233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1469019" y="899158"/>
              <a:ext cx="8290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u Gothic UI Light" panose="020B0300000000000000" pitchFamily="34" charset="-128"/>
                  <a:ea typeface="Yu Gothic UI Light" panose="020B0300000000000000" pitchFamily="34" charset="-128"/>
                  <a:cs typeface="+mn-cs"/>
                </a:rPr>
                <a:t>02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89772" y="1137471"/>
              <a:ext cx="7924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选题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文本框 26"/>
          <p:cNvSpPr txBox="1"/>
          <p:nvPr>
            <p:custDataLst>
              <p:tags r:id="rId10"/>
            </p:custDataLst>
          </p:nvPr>
        </p:nvSpPr>
        <p:spPr>
          <a:xfrm>
            <a:off x="2901483" y="3707452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03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11"/>
            </p:custDataLst>
          </p:nvPr>
        </p:nvSpPr>
        <p:spPr>
          <a:xfrm>
            <a:off x="1380584" y="387083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爬取数据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0" name="PA_直接连接符 29"/>
          <p:cNvCxnSpPr/>
          <p:nvPr>
            <p:custDataLst>
              <p:tags r:id="rId12"/>
            </p:custDataLst>
          </p:nvPr>
        </p:nvCxnSpPr>
        <p:spPr>
          <a:xfrm>
            <a:off x="2839220" y="3839791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_圆角矩形 38"/>
          <p:cNvSpPr/>
          <p:nvPr>
            <p:custDataLst>
              <p:tags r:id="rId13"/>
            </p:custDataLst>
          </p:nvPr>
        </p:nvSpPr>
        <p:spPr>
          <a:xfrm>
            <a:off x="4836915" y="1712087"/>
            <a:ext cx="1730273" cy="2716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PA_圆角矩形 39"/>
          <p:cNvSpPr/>
          <p:nvPr>
            <p:custDataLst>
              <p:tags r:id="rId14"/>
            </p:custDataLst>
          </p:nvPr>
        </p:nvSpPr>
        <p:spPr>
          <a:xfrm>
            <a:off x="3845483" y="3985239"/>
            <a:ext cx="1730273" cy="2716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PA_矩形 10"/>
          <p:cNvSpPr/>
          <p:nvPr>
            <p:custDataLst>
              <p:tags r:id="rId15"/>
            </p:custDataLst>
          </p:nvPr>
        </p:nvSpPr>
        <p:spPr>
          <a:xfrm>
            <a:off x="2499452" y="125177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团队分工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PA_文本框 26"/>
          <p:cNvSpPr txBox="1"/>
          <p:nvPr>
            <p:custDataLst>
              <p:tags r:id="rId16"/>
            </p:custDataLst>
          </p:nvPr>
        </p:nvSpPr>
        <p:spPr>
          <a:xfrm>
            <a:off x="5868203" y="4389442"/>
            <a:ext cx="821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04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cxnSp>
        <p:nvCxnSpPr>
          <p:cNvPr id="8" name="PA_直接连接符 29"/>
          <p:cNvCxnSpPr/>
          <p:nvPr>
            <p:custDataLst>
              <p:tags r:id="rId17"/>
            </p:custDataLst>
          </p:nvPr>
        </p:nvCxnSpPr>
        <p:spPr>
          <a:xfrm>
            <a:off x="6753360" y="4538291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7"/>
          <p:cNvSpPr txBox="1"/>
          <p:nvPr>
            <p:custDataLst>
              <p:tags r:id="rId1"/>
            </p:custDataLst>
          </p:nvPr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3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01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29647" y="3199316"/>
            <a:ext cx="1808480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团队分工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PA_KSO_Shape"/>
          <p:cNvSpPr/>
          <p:nvPr>
            <p:custDataLst>
              <p:tags r:id="rId1"/>
            </p:custDataLst>
          </p:nvPr>
        </p:nvSpPr>
        <p:spPr>
          <a:xfrm>
            <a:off x="722630" y="36905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3" name="PA_文本框 72"/>
          <p:cNvSpPr txBox="1"/>
          <p:nvPr>
            <p:custDataLst>
              <p:tags r:id="rId2"/>
            </p:custDataLst>
          </p:nvPr>
        </p:nvSpPr>
        <p:spPr>
          <a:xfrm>
            <a:off x="632052" y="338207"/>
            <a:ext cx="36268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团队分工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410" y="2020570"/>
            <a:ext cx="97840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夏鹏：实体的属性载入，问答库的爬取、清洗与整理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蒋逸凡：多媒体数据的爬取、清洗、梳理，论文的部分完善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朱烨：原始实体数据的获取与补全，protege 的初步界面化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7"/>
          <p:cNvSpPr txBox="1"/>
          <p:nvPr>
            <p:custDataLst>
              <p:tags r:id="rId1"/>
            </p:custDataLst>
          </p:nvPr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3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01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9677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7647" y="3199316"/>
            <a:ext cx="7924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charset="-122"/>
                <a:sym typeface="+mn-ea"/>
              </a:rPr>
              <a:t>选题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A_KSO_Shape"/>
          <p:cNvSpPr/>
          <p:nvPr>
            <p:custDataLst>
              <p:tags r:id="rId1"/>
            </p:custDataLst>
          </p:nvPr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3" name="PA_文本框 72"/>
          <p:cNvSpPr txBox="1"/>
          <p:nvPr>
            <p:custDataLst>
              <p:tags r:id="rId2"/>
            </p:custDataLst>
          </p:nvPr>
        </p:nvSpPr>
        <p:spPr>
          <a:xfrm>
            <a:off x="586967" y="434727"/>
            <a:ext cx="36268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370" t="3364" r="1307" b="3306"/>
          <a:stretch>
            <a:fillRect/>
          </a:stretch>
        </p:blipFill>
        <p:spPr>
          <a:xfrm>
            <a:off x="705485" y="1075055"/>
            <a:ext cx="11366500" cy="5344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/>
          <p:nvPr>
            <p:custDataLst>
              <p:tags r:id="rId1"/>
            </p:custDataLst>
          </p:nvPr>
        </p:nvGraphicFramePr>
        <p:xfrm>
          <a:off x="1572895" y="4841875"/>
          <a:ext cx="2261235" cy="151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655"/>
                <a:gridCol w="1211580"/>
              </a:tblGrid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性别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女</a:t>
                      </a:r>
                      <a:endParaRPr lang="zh-CN" altLang="en-US" sz="1600"/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性格</a:t>
                      </a:r>
                      <a:r>
                        <a:rPr lang="zh-CN" altLang="en-US" sz="1600"/>
                        <a:t>特点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聪明善良，</a:t>
                      </a:r>
                      <a:r>
                        <a:rPr lang="zh-CN" altLang="en-US" sz="1600"/>
                        <a:t>乐于助人</a:t>
                      </a:r>
                      <a:endParaRPr lang="zh-CN" altLang="en-US" sz="1600"/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是否</a:t>
                      </a:r>
                      <a:r>
                        <a:rPr lang="zh-CN" altLang="en-US" sz="1600"/>
                        <a:t>麻瓜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否</a:t>
                      </a:r>
                      <a:endParaRPr lang="zh-CN" altLang="en-US" sz="1600"/>
                    </a:p>
                  </a:txBody>
                  <a:tcPr/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/>
                        <a:t>...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>
                          <a:sym typeface="+mn-ea"/>
                        </a:rPr>
                        <a:t>...</a:t>
                      </a:r>
                      <a:endParaRPr lang="en-US" altLang="zh-CN" sz="1600" b="1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5678170" y="0"/>
            <a:ext cx="90424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/>
              <a:t>魔法</a:t>
            </a:r>
            <a:r>
              <a:rPr lang="zh-CN" altLang="zh-CN" sz="1600"/>
              <a:t>界</a:t>
            </a:r>
            <a:endParaRPr lang="zh-CN" altLang="zh-CN" sz="1600"/>
          </a:p>
        </p:txBody>
      </p:sp>
      <p:sp>
        <p:nvSpPr>
          <p:cNvPr id="7" name="椭圆 6"/>
          <p:cNvSpPr/>
          <p:nvPr/>
        </p:nvSpPr>
        <p:spPr>
          <a:xfrm>
            <a:off x="3705225" y="1135380"/>
            <a:ext cx="137160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/>
              <a:t>魔法部</a:t>
            </a:r>
            <a:endParaRPr lang="zh-CN" altLang="zh-CN" sz="1600"/>
          </a:p>
        </p:txBody>
      </p:sp>
      <p:sp>
        <p:nvSpPr>
          <p:cNvPr id="8" name="椭圆 7"/>
          <p:cNvSpPr/>
          <p:nvPr/>
        </p:nvSpPr>
        <p:spPr>
          <a:xfrm>
            <a:off x="7264400" y="1115060"/>
            <a:ext cx="1370965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/>
              <a:t>魔法</a:t>
            </a:r>
            <a:r>
              <a:rPr lang="zh-CN" altLang="zh-CN" sz="1600"/>
              <a:t>学校</a:t>
            </a:r>
            <a:endParaRPr lang="zh-CN" altLang="zh-CN" sz="1600"/>
          </a:p>
        </p:txBody>
      </p:sp>
      <p:sp>
        <p:nvSpPr>
          <p:cNvPr id="9" name="椭圆 8"/>
          <p:cNvSpPr/>
          <p:nvPr/>
        </p:nvSpPr>
        <p:spPr>
          <a:xfrm>
            <a:off x="1572260" y="2617470"/>
            <a:ext cx="137160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/>
              <a:t>部长</a:t>
            </a:r>
            <a:endParaRPr lang="zh-CN" altLang="zh-CN" sz="1600"/>
          </a:p>
        </p:txBody>
      </p:sp>
      <p:sp>
        <p:nvSpPr>
          <p:cNvPr id="10" name="椭圆 9"/>
          <p:cNvSpPr/>
          <p:nvPr/>
        </p:nvSpPr>
        <p:spPr>
          <a:xfrm>
            <a:off x="5781675" y="1991360"/>
            <a:ext cx="137160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/>
              <a:t>布斯</a:t>
            </a:r>
            <a:r>
              <a:rPr lang="zh-CN" altLang="zh-CN" sz="1600"/>
              <a:t>巴顿</a:t>
            </a:r>
            <a:endParaRPr lang="zh-CN" altLang="zh-CN" sz="1600"/>
          </a:p>
        </p:txBody>
      </p:sp>
      <p:sp>
        <p:nvSpPr>
          <p:cNvPr id="11" name="椭圆 10"/>
          <p:cNvSpPr/>
          <p:nvPr/>
        </p:nvSpPr>
        <p:spPr>
          <a:xfrm>
            <a:off x="3342005" y="2617470"/>
            <a:ext cx="137160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/>
              <a:t>神秘事物</a:t>
            </a:r>
            <a:r>
              <a:rPr lang="zh-CN" altLang="zh-CN" sz="1600"/>
              <a:t>司</a:t>
            </a:r>
            <a:endParaRPr lang="zh-CN" altLang="zh-CN" sz="1600"/>
          </a:p>
        </p:txBody>
      </p:sp>
      <p:sp>
        <p:nvSpPr>
          <p:cNvPr id="12" name="椭圆 11"/>
          <p:cNvSpPr/>
          <p:nvPr/>
        </p:nvSpPr>
        <p:spPr>
          <a:xfrm>
            <a:off x="7264400" y="1943100"/>
            <a:ext cx="137160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>
                <a:sym typeface="+mn-ea"/>
              </a:rPr>
              <a:t>霍格沃兹</a:t>
            </a:r>
            <a:endParaRPr lang="zh-CN" altLang="zh-CN" sz="1600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636000" y="1946275"/>
            <a:ext cx="137160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600">
                <a:sym typeface="+mn-ea"/>
              </a:rPr>
              <a:t>德姆斯特朗</a:t>
            </a:r>
            <a:endParaRPr lang="zh-CN" altLang="zh-CN" sz="1600">
              <a:sym typeface="+mn-ea"/>
            </a:endParaRPr>
          </a:p>
        </p:txBody>
      </p:sp>
      <p:cxnSp>
        <p:nvCxnSpPr>
          <p:cNvPr id="15" name="直接箭头连接符 14"/>
          <p:cNvCxnSpPr>
            <a:stCxn id="6" idx="4"/>
          </p:cNvCxnSpPr>
          <p:nvPr/>
        </p:nvCxnSpPr>
        <p:spPr>
          <a:xfrm flipH="1">
            <a:off x="4531995" y="551180"/>
            <a:ext cx="1598295" cy="553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80125" y="521335"/>
            <a:ext cx="176720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4"/>
            <a:endCxn id="9" idx="0"/>
          </p:cNvCxnSpPr>
          <p:nvPr/>
        </p:nvCxnSpPr>
        <p:spPr>
          <a:xfrm flipH="1">
            <a:off x="2258060" y="1686560"/>
            <a:ext cx="2132965" cy="930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4"/>
            <a:endCxn id="11" idx="0"/>
          </p:cNvCxnSpPr>
          <p:nvPr/>
        </p:nvCxnSpPr>
        <p:spPr>
          <a:xfrm flipH="1">
            <a:off x="4027805" y="1686560"/>
            <a:ext cx="363220" cy="930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4"/>
          </p:cNvCxnSpPr>
          <p:nvPr/>
        </p:nvCxnSpPr>
        <p:spPr>
          <a:xfrm flipH="1">
            <a:off x="6883400" y="1666240"/>
            <a:ext cx="1066800" cy="325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4"/>
          </p:cNvCxnSpPr>
          <p:nvPr/>
        </p:nvCxnSpPr>
        <p:spPr>
          <a:xfrm flipH="1">
            <a:off x="7921625" y="1666240"/>
            <a:ext cx="28575" cy="2800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4"/>
          </p:cNvCxnSpPr>
          <p:nvPr/>
        </p:nvCxnSpPr>
        <p:spPr>
          <a:xfrm>
            <a:off x="7950200" y="1666240"/>
            <a:ext cx="1045845" cy="325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785225" y="3806190"/>
            <a:ext cx="536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...</a:t>
            </a:r>
            <a:endParaRPr lang="en-US" altLang="zh-CN" sz="3200" b="1"/>
          </a:p>
        </p:txBody>
      </p:sp>
      <p:sp>
        <p:nvSpPr>
          <p:cNvPr id="24" name="矩形 23"/>
          <p:cNvSpPr/>
          <p:nvPr/>
        </p:nvSpPr>
        <p:spPr>
          <a:xfrm>
            <a:off x="868045" y="4010025"/>
            <a:ext cx="861060" cy="4502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乌姆里奇</a:t>
            </a:r>
            <a:endParaRPr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4161790" y="3850005"/>
            <a:ext cx="861060" cy="5829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奥利姆</a:t>
            </a:r>
            <a:r>
              <a:rPr lang="en-US" altLang="zh-CN" sz="1600"/>
              <a:t>·</a:t>
            </a:r>
            <a:r>
              <a:rPr lang="zh-CN" altLang="en-US" sz="1600"/>
              <a:t>马克西姆</a:t>
            </a:r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2480945" y="3967480"/>
            <a:ext cx="861060" cy="647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卢修斯</a:t>
            </a:r>
            <a:r>
              <a:rPr lang="en-US" altLang="zh-CN" sz="1600"/>
              <a:t>·</a:t>
            </a:r>
            <a:r>
              <a:rPr lang="zh-CN" altLang="en-US" sz="1600"/>
              <a:t>马尔福</a:t>
            </a:r>
            <a:endParaRPr lang="zh-CN" altLang="en-US" sz="1600"/>
          </a:p>
        </p:txBody>
      </p:sp>
      <p:sp>
        <p:nvSpPr>
          <p:cNvPr id="27" name="矩形 26"/>
          <p:cNvSpPr/>
          <p:nvPr/>
        </p:nvSpPr>
        <p:spPr>
          <a:xfrm>
            <a:off x="7658735" y="3872865"/>
            <a:ext cx="861060" cy="4502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金妮·韦斯莱</a:t>
            </a:r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6292215" y="3874770"/>
            <a:ext cx="861060" cy="4502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赫敏</a:t>
            </a:r>
            <a:r>
              <a:rPr lang="en-US" altLang="zh-CN" sz="1600"/>
              <a:t>·</a:t>
            </a:r>
            <a:r>
              <a:rPr lang="zh-CN" altLang="en-US" sz="1600"/>
              <a:t>格兰杰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7733665" y="2714625"/>
            <a:ext cx="536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...</a:t>
            </a:r>
            <a:endParaRPr lang="en-US" altLang="zh-CN" sz="3200" b="1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164070" y="2497455"/>
            <a:ext cx="786130" cy="209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89140" y="3243580"/>
            <a:ext cx="100393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  <a:endCxn id="24" idx="0"/>
          </p:cNvCxnSpPr>
          <p:nvPr/>
        </p:nvCxnSpPr>
        <p:spPr>
          <a:xfrm flipH="1">
            <a:off x="1298575" y="3168650"/>
            <a:ext cx="959485" cy="841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4"/>
          </p:cNvCxnSpPr>
          <p:nvPr/>
        </p:nvCxnSpPr>
        <p:spPr>
          <a:xfrm flipH="1">
            <a:off x="2101215" y="3168650"/>
            <a:ext cx="156845" cy="789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4"/>
            <a:endCxn id="26" idx="0"/>
          </p:cNvCxnSpPr>
          <p:nvPr/>
        </p:nvCxnSpPr>
        <p:spPr>
          <a:xfrm flipH="1">
            <a:off x="2911475" y="3168650"/>
            <a:ext cx="1116330" cy="798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</p:cNvCxnSpPr>
          <p:nvPr/>
        </p:nvCxnSpPr>
        <p:spPr>
          <a:xfrm flipH="1">
            <a:off x="4772660" y="2542540"/>
            <a:ext cx="1694815" cy="1161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45" idx="0"/>
          </p:cNvCxnSpPr>
          <p:nvPr/>
        </p:nvCxnSpPr>
        <p:spPr>
          <a:xfrm>
            <a:off x="9321800" y="2497455"/>
            <a:ext cx="434975" cy="1351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546715" y="3835400"/>
            <a:ext cx="861060" cy="624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伊戈尔</a:t>
            </a:r>
            <a:r>
              <a:rPr lang="en-US" altLang="zh-CN" sz="1600"/>
              <a:t>·</a:t>
            </a:r>
            <a:r>
              <a:rPr lang="zh-CN" altLang="en-US" sz="1600"/>
              <a:t>卡卡洛</a:t>
            </a:r>
            <a:r>
              <a:rPr lang="zh-CN" altLang="en-US" sz="1600"/>
              <a:t>夫</a:t>
            </a:r>
            <a:endParaRPr lang="zh-CN" altLang="en-US" sz="1600"/>
          </a:p>
        </p:txBody>
      </p:sp>
      <p:cxnSp>
        <p:nvCxnSpPr>
          <p:cNvPr id="38" name="直接箭头连接符 37"/>
          <p:cNvCxnSpPr>
            <a:stCxn id="11" idx="4"/>
          </p:cNvCxnSpPr>
          <p:nvPr/>
        </p:nvCxnSpPr>
        <p:spPr>
          <a:xfrm flipH="1">
            <a:off x="3705225" y="3168650"/>
            <a:ext cx="321945" cy="758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4"/>
            <a:endCxn id="43" idx="0"/>
          </p:cNvCxnSpPr>
          <p:nvPr/>
        </p:nvCxnSpPr>
        <p:spPr>
          <a:xfrm flipH="1">
            <a:off x="5716270" y="2542540"/>
            <a:ext cx="751205" cy="1263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95780" y="3759200"/>
            <a:ext cx="536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...</a:t>
            </a:r>
            <a:endParaRPr lang="en-US" altLang="zh-CN" sz="3200" b="1"/>
          </a:p>
        </p:txBody>
      </p:sp>
      <p:sp>
        <p:nvSpPr>
          <p:cNvPr id="42" name="文本框 41"/>
          <p:cNvSpPr txBox="1"/>
          <p:nvPr/>
        </p:nvSpPr>
        <p:spPr>
          <a:xfrm>
            <a:off x="3512820" y="3771265"/>
            <a:ext cx="536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...</a:t>
            </a:r>
            <a:endParaRPr lang="en-US" altLang="zh-CN" sz="3200" b="1"/>
          </a:p>
        </p:txBody>
      </p:sp>
      <p:sp>
        <p:nvSpPr>
          <p:cNvPr id="45" name="文本框 44"/>
          <p:cNvSpPr txBox="1"/>
          <p:nvPr/>
        </p:nvSpPr>
        <p:spPr>
          <a:xfrm>
            <a:off x="9488170" y="3849370"/>
            <a:ext cx="536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...</a:t>
            </a:r>
            <a:endParaRPr lang="en-US" altLang="zh-CN" sz="3200" b="1"/>
          </a:p>
        </p:txBody>
      </p:sp>
      <p:cxnSp>
        <p:nvCxnSpPr>
          <p:cNvPr id="47" name="直接箭头连接符 46"/>
          <p:cNvCxnSpPr>
            <a:stCxn id="13" idx="4"/>
            <a:endCxn id="37" idx="0"/>
          </p:cNvCxnSpPr>
          <p:nvPr/>
        </p:nvCxnSpPr>
        <p:spPr>
          <a:xfrm>
            <a:off x="9321800" y="2497455"/>
            <a:ext cx="1655445" cy="1337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2"/>
          </p:cNvCxnSpPr>
          <p:nvPr/>
        </p:nvCxnSpPr>
        <p:spPr>
          <a:xfrm flipH="1">
            <a:off x="2643505" y="4324985"/>
            <a:ext cx="4079240" cy="578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097405" y="648970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属性</a:t>
            </a:r>
            <a:r>
              <a:rPr lang="en-US" altLang="zh-CN"/>
              <a:t>/</a:t>
            </a:r>
            <a:r>
              <a:rPr lang="zh-CN" altLang="en-US"/>
              <a:t>值</a:t>
            </a:r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3937635" y="4942840"/>
            <a:ext cx="2845435" cy="1457325"/>
            <a:chOff x="6641" y="7542"/>
            <a:chExt cx="4481" cy="2295"/>
          </a:xfrm>
        </p:grpSpPr>
        <p:sp>
          <p:nvSpPr>
            <p:cNvPr id="53" name="圆角矩形 52"/>
            <p:cNvSpPr/>
            <p:nvPr/>
          </p:nvSpPr>
          <p:spPr>
            <a:xfrm>
              <a:off x="6784" y="7722"/>
              <a:ext cx="4095" cy="1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ym typeface="+mn-ea"/>
                </a:rPr>
                <a:t>曼藤木杖身，杖芯为龙心弦，长度10.75英寸。</a:t>
              </a:r>
              <a:endParaRPr lang="zh-CN" altLang="en-US" sz="1600">
                <a:sym typeface="+mn-ea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7086" y="9036"/>
              <a:ext cx="3114" cy="6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ym typeface="+mn-ea"/>
                </a:rPr>
                <a:t>赫敏的魔杖什么</a:t>
              </a:r>
              <a:r>
                <a:rPr lang="zh-CN" altLang="en-US" sz="1600">
                  <a:sym typeface="+mn-ea"/>
                </a:rPr>
                <a:t>样？</a:t>
              </a:r>
              <a:endParaRPr lang="zh-CN" altLang="en-US" sz="1600"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641" y="7542"/>
              <a:ext cx="4481" cy="2295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220210" y="648906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描述及对应的问题</a:t>
            </a:r>
            <a:endParaRPr lang="zh-CN" altLang="en-US"/>
          </a:p>
        </p:txBody>
      </p:sp>
      <p:cxnSp>
        <p:nvCxnSpPr>
          <p:cNvPr id="58" name="直接连接符 57"/>
          <p:cNvCxnSpPr>
            <a:endCxn id="55" idx="0"/>
          </p:cNvCxnSpPr>
          <p:nvPr/>
        </p:nvCxnSpPr>
        <p:spPr>
          <a:xfrm flipH="1">
            <a:off x="5360670" y="4361815"/>
            <a:ext cx="1340485" cy="58102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8" idx="2"/>
          </p:cNvCxnSpPr>
          <p:nvPr/>
        </p:nvCxnSpPr>
        <p:spPr>
          <a:xfrm>
            <a:off x="6722745" y="4324985"/>
            <a:ext cx="1466215" cy="58102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658735" y="64897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多媒体资源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280670" y="3293110"/>
            <a:ext cx="11405870" cy="0"/>
          </a:xfrm>
          <a:prstGeom prst="line">
            <a:avLst/>
          </a:prstGeom>
          <a:ln w="22225">
            <a:solidFill>
              <a:schemeClr val="accent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81305" y="4681855"/>
            <a:ext cx="11405870" cy="0"/>
          </a:xfrm>
          <a:prstGeom prst="line">
            <a:avLst/>
          </a:prstGeom>
          <a:ln w="22225">
            <a:solidFill>
              <a:schemeClr val="accent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80988" y="974090"/>
            <a:ext cx="539115" cy="1383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概</a:t>
            </a:r>
            <a:endParaRPr lang="zh-CN" altLang="en-US" sz="2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念</a:t>
            </a:r>
            <a:endParaRPr lang="zh-CN" altLang="en-US" sz="2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层</a:t>
            </a:r>
            <a:endParaRPr lang="zh-CN" altLang="en-US" sz="2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0353" y="3298190"/>
            <a:ext cx="539115" cy="1383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</a:t>
            </a:r>
            <a:endParaRPr lang="zh-CN" altLang="en-US" sz="2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体</a:t>
            </a:r>
            <a:endParaRPr lang="zh-CN" altLang="en-US" sz="2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层</a:t>
            </a:r>
            <a:endParaRPr lang="zh-CN" altLang="en-US" sz="2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199880" y="1292860"/>
            <a:ext cx="1247140" cy="499110"/>
            <a:chOff x="12978" y="294"/>
            <a:chExt cx="1964" cy="786"/>
          </a:xfrm>
        </p:grpSpPr>
        <p:sp>
          <p:nvSpPr>
            <p:cNvPr id="68" name="矩形 67"/>
            <p:cNvSpPr/>
            <p:nvPr/>
          </p:nvSpPr>
          <p:spPr>
            <a:xfrm>
              <a:off x="12978" y="294"/>
              <a:ext cx="1964" cy="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069" y="413"/>
              <a:ext cx="187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多媒体资源</a:t>
              </a:r>
              <a:endParaRPr lang="zh-CN" altLang="en-US" sz="140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170670" y="294640"/>
            <a:ext cx="1071245" cy="416560"/>
            <a:chOff x="14444" y="1534"/>
            <a:chExt cx="1343" cy="1060"/>
          </a:xfrm>
        </p:grpSpPr>
        <p:sp>
          <p:nvSpPr>
            <p:cNvPr id="71" name="矩形 70"/>
            <p:cNvSpPr/>
            <p:nvPr/>
          </p:nvSpPr>
          <p:spPr>
            <a:xfrm>
              <a:off x="14444" y="1534"/>
              <a:ext cx="1343" cy="10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535" y="1653"/>
              <a:ext cx="1162" cy="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400"/>
                <a:t>属性</a:t>
              </a:r>
              <a:r>
                <a:rPr lang="en-US" altLang="zh-CN" sz="1400"/>
                <a:t>/</a:t>
              </a:r>
              <a:r>
                <a:rPr lang="zh-CN" altLang="zh-CN" sz="1400"/>
                <a:t>值</a:t>
              </a:r>
              <a:endParaRPr lang="zh-CN" altLang="zh-CN" sz="140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170670" y="803275"/>
            <a:ext cx="1875155" cy="416614"/>
            <a:chOff x="14444" y="1534"/>
            <a:chExt cx="1343" cy="1060"/>
          </a:xfrm>
        </p:grpSpPr>
        <p:sp>
          <p:nvSpPr>
            <p:cNvPr id="76" name="矩形 75"/>
            <p:cNvSpPr/>
            <p:nvPr/>
          </p:nvSpPr>
          <p:spPr>
            <a:xfrm>
              <a:off x="14444" y="1534"/>
              <a:ext cx="1343" cy="10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535" y="1653"/>
              <a:ext cx="1162" cy="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描述及对应的问题</a:t>
              </a:r>
              <a:endParaRPr lang="zh-CN" altLang="en-US" sz="1400"/>
            </a:p>
          </p:txBody>
        </p:sp>
      </p:grpSp>
      <p:cxnSp>
        <p:nvCxnSpPr>
          <p:cNvPr id="78" name="直接连接符 77"/>
          <p:cNvCxnSpPr/>
          <p:nvPr/>
        </p:nvCxnSpPr>
        <p:spPr>
          <a:xfrm flipV="1">
            <a:off x="8649970" y="382270"/>
            <a:ext cx="535305" cy="88773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8649970" y="1007745"/>
            <a:ext cx="549910" cy="25527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68" idx="1"/>
          </p:cNvCxnSpPr>
          <p:nvPr/>
        </p:nvCxnSpPr>
        <p:spPr>
          <a:xfrm>
            <a:off x="8676005" y="1304290"/>
            <a:ext cx="523875" cy="23812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6" idx="4"/>
          </p:cNvCxnSpPr>
          <p:nvPr/>
        </p:nvCxnSpPr>
        <p:spPr>
          <a:xfrm flipH="1">
            <a:off x="6125845" y="551180"/>
            <a:ext cx="4445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3029585" y="575945"/>
            <a:ext cx="3068955" cy="501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018030" y="1104265"/>
            <a:ext cx="137160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600"/>
              <a:t>魔法</a:t>
            </a:r>
            <a:r>
              <a:rPr lang="zh-CN" altLang="zh-CN" sz="1600"/>
              <a:t>生物</a:t>
            </a:r>
            <a:endParaRPr lang="zh-CN" altLang="zh-CN" sz="1600"/>
          </a:p>
        </p:txBody>
      </p:sp>
      <p:sp>
        <p:nvSpPr>
          <p:cNvPr id="5" name="椭圆 4"/>
          <p:cNvSpPr/>
          <p:nvPr/>
        </p:nvSpPr>
        <p:spPr>
          <a:xfrm>
            <a:off x="5441950" y="1135380"/>
            <a:ext cx="137160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600"/>
              <a:t>其他</a:t>
            </a:r>
            <a:endParaRPr lang="zh-CN" altLang="zh-CN" sz="1600"/>
          </a:p>
        </p:txBody>
      </p:sp>
      <p:sp>
        <p:nvSpPr>
          <p:cNvPr id="46" name="PA_文本框 72"/>
          <p:cNvSpPr txBox="1"/>
          <p:nvPr>
            <p:custDataLst>
              <p:tags r:id="rId2"/>
            </p:custDataLst>
          </p:nvPr>
        </p:nvSpPr>
        <p:spPr>
          <a:xfrm>
            <a:off x="281532" y="328047"/>
            <a:ext cx="36268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基本概念树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PA_KSO_Shape"/>
          <p:cNvSpPr/>
          <p:nvPr>
            <p:custDataLst>
              <p:tags r:id="rId3"/>
            </p:custDataLst>
          </p:nvPr>
        </p:nvSpPr>
        <p:spPr>
          <a:xfrm>
            <a:off x="713740" y="341750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720" y="4942840"/>
            <a:ext cx="2212340" cy="151638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2911475" y="2494280"/>
            <a:ext cx="536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...</a:t>
            </a:r>
            <a:endParaRPr lang="en-US" altLang="zh-CN" sz="3200" b="1"/>
          </a:p>
        </p:txBody>
      </p:sp>
      <p:sp>
        <p:nvSpPr>
          <p:cNvPr id="61" name="矩形 60"/>
          <p:cNvSpPr/>
          <p:nvPr/>
        </p:nvSpPr>
        <p:spPr>
          <a:xfrm>
            <a:off x="5336540" y="3849370"/>
            <a:ext cx="861060" cy="4502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芙蓉</a:t>
            </a:r>
            <a:r>
              <a:rPr lang="en-US" altLang="zh-CN" sz="1600"/>
              <a:t>·</a:t>
            </a:r>
            <a:r>
              <a:rPr lang="zh-CN" altLang="en-US" sz="1600"/>
              <a:t>德拉库尔</a:t>
            </a:r>
            <a:endParaRPr lang="zh-CN" altLang="en-US" sz="1600"/>
          </a:p>
        </p:txBody>
      </p:sp>
      <p:sp>
        <p:nvSpPr>
          <p:cNvPr id="63" name="椭圆 62"/>
          <p:cNvSpPr/>
          <p:nvPr/>
        </p:nvSpPr>
        <p:spPr>
          <a:xfrm>
            <a:off x="6309360" y="2692400"/>
            <a:ext cx="137160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600"/>
              <a:t>格兰芬多</a:t>
            </a:r>
            <a:endParaRPr lang="zh-CN" altLang="zh-CN" sz="160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992745" y="2448560"/>
            <a:ext cx="619760" cy="258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984490" y="2494280"/>
            <a:ext cx="35560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197090" y="3806190"/>
            <a:ext cx="536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...</a:t>
            </a:r>
            <a:endParaRPr lang="en-US" altLang="zh-CN" sz="3200" b="1"/>
          </a:p>
        </p:txBody>
      </p:sp>
      <p:sp>
        <p:nvSpPr>
          <p:cNvPr id="83" name="椭圆 82"/>
          <p:cNvSpPr/>
          <p:nvPr/>
        </p:nvSpPr>
        <p:spPr>
          <a:xfrm>
            <a:off x="8188960" y="2692400"/>
            <a:ext cx="904240" cy="551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600"/>
              <a:t>斯莱特林</a:t>
            </a:r>
            <a:endParaRPr lang="zh-CN" altLang="zh-CN" sz="1600"/>
          </a:p>
        </p:txBody>
      </p:sp>
      <p:cxnSp>
        <p:nvCxnSpPr>
          <p:cNvPr id="84" name="直接箭头连接符 83"/>
          <p:cNvCxnSpPr>
            <a:endCxn id="28" idx="0"/>
          </p:cNvCxnSpPr>
          <p:nvPr/>
        </p:nvCxnSpPr>
        <p:spPr>
          <a:xfrm flipH="1">
            <a:off x="6722745" y="3262630"/>
            <a:ext cx="307975" cy="612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82" idx="0"/>
          </p:cNvCxnSpPr>
          <p:nvPr/>
        </p:nvCxnSpPr>
        <p:spPr>
          <a:xfrm>
            <a:off x="7040245" y="3262630"/>
            <a:ext cx="425450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804910" y="3243580"/>
            <a:ext cx="244475" cy="699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  <p:bldLst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22" grpId="1"/>
      <p:bldP spid="24" grpId="1" animBg="1"/>
      <p:bldP spid="25" grpId="1" animBg="1"/>
      <p:bldP spid="26" grpId="1" animBg="1"/>
      <p:bldP spid="27" grpId="1" animBg="1"/>
      <p:bldP spid="28" grpId="1" animBg="1"/>
      <p:bldP spid="29" grpId="1"/>
      <p:bldP spid="37" grpId="1" animBg="1"/>
      <p:bldP spid="41" grpId="1"/>
      <p:bldP spid="42" grpId="1"/>
      <p:bldP spid="45" grpId="1"/>
      <p:bldP spid="51" grpId="1"/>
      <p:bldP spid="56" grpId="1"/>
      <p:bldP spid="62" grpId="1"/>
      <p:bldP spid="66" grpId="1"/>
      <p:bldP spid="67" grpId="1"/>
      <p:bldP spid="4" grpId="1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070735" y="126365"/>
            <a:ext cx="8310245" cy="5687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189855" y="5925185"/>
            <a:ext cx="476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多媒体资源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30195" y="271145"/>
            <a:ext cx="7312660" cy="184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89480" y="271145"/>
            <a:ext cx="6400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zh-CN"/>
              <a:t>图片</a:t>
            </a: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2864485" y="2442210"/>
            <a:ext cx="7278370" cy="18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24405" y="2442210"/>
            <a:ext cx="6400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/>
              <a:t>视频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925695" y="335280"/>
          <a:ext cx="848995" cy="153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995"/>
              </a:tblGrid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标签</a:t>
                      </a:r>
                      <a:endParaRPr lang="zh-CN" altLang="en-US" sz="1600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赫敏·格兰杰</a:t>
                      </a:r>
                      <a:endParaRPr lang="zh-CN" altLang="en-US" sz="1600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哈利波特</a:t>
                      </a:r>
                      <a:endParaRPr lang="zh-CN" altLang="en-US" sz="1600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/>
                        <a:t>...</a:t>
                      </a:r>
                      <a:endParaRPr lang="en-US" altLang="zh-CN" sz="1600" b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878195" y="2442210"/>
          <a:ext cx="1062990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990"/>
              </a:tblGrid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标签</a:t>
                      </a: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赫敏</a:t>
                      </a:r>
                      <a:r>
                        <a:rPr lang="en-US" altLang="zh-CN" sz="1600"/>
                        <a:t>·</a:t>
                      </a:r>
                      <a:r>
                        <a:rPr lang="zh-CN" altLang="en-US" sz="1600"/>
                        <a:t>格兰杰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哈利波特</a:t>
                      </a: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/>
                        <a:t>...</a:t>
                      </a:r>
                      <a:endParaRPr lang="en-US" altLang="zh-CN" sz="1600" b="1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连接符 11"/>
          <p:cNvCxnSpPr>
            <a:endCxn id="9" idx="1"/>
          </p:cNvCxnSpPr>
          <p:nvPr/>
        </p:nvCxnSpPr>
        <p:spPr>
          <a:xfrm>
            <a:off x="4285615" y="506730"/>
            <a:ext cx="640080" cy="7924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1"/>
          </p:cNvCxnSpPr>
          <p:nvPr/>
        </p:nvCxnSpPr>
        <p:spPr>
          <a:xfrm>
            <a:off x="5023485" y="3056255"/>
            <a:ext cx="854710" cy="4679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879725" y="4455160"/>
            <a:ext cx="7278370" cy="9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39645" y="4455160"/>
            <a:ext cx="6400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/>
              <a:t>音频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79140" y="4688840"/>
            <a:ext cx="7772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......</a:t>
            </a:r>
            <a:endParaRPr lang="en-US" altLang="zh-CN" sz="2800" b="1"/>
          </a:p>
        </p:txBody>
      </p:sp>
      <p:pic>
        <p:nvPicPr>
          <p:cNvPr id="100" name="图片 99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2970530" y="445770"/>
            <a:ext cx="1457960" cy="1564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5878195" y="678815"/>
            <a:ext cx="1744345" cy="1050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6" r:link="rId7"/>
          <a:stretch>
            <a:fillRect/>
          </a:stretch>
        </p:blipFill>
        <p:spPr>
          <a:xfrm>
            <a:off x="7870825" y="445770"/>
            <a:ext cx="1388745" cy="1510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0530" y="2686685"/>
            <a:ext cx="2128520" cy="134493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7"/>
          <p:cNvSpPr txBox="1"/>
          <p:nvPr>
            <p:custDataLst>
              <p:tags r:id="rId1"/>
            </p:custDataLst>
          </p:nvPr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3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29" name="PA_任意多边形 28"/>
          <p:cNvSpPr/>
          <p:nvPr>
            <p:custDataLst>
              <p:tags r:id="rId2"/>
            </p:custDataLst>
          </p:nvPr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任意多边形 26"/>
          <p:cNvSpPr/>
          <p:nvPr>
            <p:custDataLst>
              <p:tags r:id="rId3"/>
            </p:custDataLst>
          </p:nvPr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9" name="PA_直接连接符 8"/>
          <p:cNvCxnSpPr/>
          <p:nvPr>
            <p:custDataLst>
              <p:tags r:id="rId4"/>
            </p:custDataLst>
          </p:nvPr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文本框 10"/>
          <p:cNvSpPr txBox="1"/>
          <p:nvPr>
            <p:custDataLst>
              <p:tags r:id="rId5"/>
            </p:custDataLst>
          </p:nvPr>
        </p:nvSpPr>
        <p:spPr>
          <a:xfrm>
            <a:off x="3752161" y="2990164"/>
            <a:ext cx="9677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+mn-cs"/>
              </a:rPr>
              <a:t>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3" name="PA_矩形 12"/>
          <p:cNvSpPr/>
          <p:nvPr>
            <p:custDataLst>
              <p:tags r:id="rId6"/>
            </p:custDataLst>
          </p:nvPr>
        </p:nvSpPr>
        <p:spPr>
          <a:xfrm>
            <a:off x="5431247" y="3198681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charset="-122"/>
                <a:sym typeface="+mn-ea"/>
              </a:rPr>
              <a:t>爬取数据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1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6" name="PA_直接连接符 15"/>
          <p:cNvCxnSpPr/>
          <p:nvPr>
            <p:custDataLst>
              <p:tags r:id="rId7"/>
            </p:custDataLst>
          </p:nvPr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圆角矩形 16"/>
          <p:cNvSpPr/>
          <p:nvPr>
            <p:custDataLst>
              <p:tags r:id="rId8"/>
            </p:custDataLst>
          </p:nvPr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PA_任意多边形 11"/>
          <p:cNvSpPr/>
          <p:nvPr>
            <p:custDataLst>
              <p:tags r:id="rId9"/>
            </p:custDataLst>
          </p:nvPr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KSO_WM_UNIT_PLACING_PICTURE_USER_VIEWPORT" val="{&quot;height&quot;:10200,&quot;width&quot;:25596}"/>
</p:tagLst>
</file>

<file path=ppt/tags/tag39.xml><?xml version="1.0" encoding="utf-8"?>
<p:tagLst xmlns:p="http://schemas.openxmlformats.org/presentationml/2006/main">
  <p:tag name="KSO_WM_UNIT_TABLE_BEAUTIFY" val="smartTable{bdd98d14-d75a-420c-afae-01c59461d417}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43.xml><?xml version="1.0" encoding="utf-8"?>
<p:tagLst xmlns:p="http://schemas.openxmlformats.org/presentationml/2006/main">
  <p:tag name="TABLE_ENDDRAG_ORIGIN_RECT" val="83*129"/>
  <p:tag name="TABLE_ENDDRAG_RECT" val="462*207*83*129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宽屏</PresentationFormat>
  <Paragraphs>207</Paragraphs>
  <Slides>15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等线</vt:lpstr>
      <vt:lpstr>Calibri Light</vt:lpstr>
      <vt:lpstr>Calibri</vt:lpstr>
      <vt:lpstr>Yu Gothic UI Light</vt:lpstr>
      <vt:lpstr>Arial Black</vt:lpstr>
      <vt:lpstr>Calibri</vt:lpstr>
      <vt:lpstr>微软雅黑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 https://9ppt.taobao.com</dc:creator>
  <cp:keywords>锐旗设计; https:/9ppt.taobao.com</cp:keywords>
  <cp:category>锐旗设计; https://9ppt.taobao.com</cp:category>
  <cp:lastModifiedBy>richardxp888</cp:lastModifiedBy>
  <cp:revision>28</cp:revision>
  <dcterms:created xsi:type="dcterms:W3CDTF">2017-02-15T16:13:00Z</dcterms:created>
  <dcterms:modified xsi:type="dcterms:W3CDTF">2021-06-21T14:54:37Z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A13EF630063B4E67BF2337192CC6E2FF</vt:lpwstr>
  </property>
  <property fmtid="{D5CDD505-2E9C-101B-9397-08002B2CF9AE}" pid="3" name="KSOProductBuildVer">
    <vt:lpwstr>2052-11.1.0.10577</vt:lpwstr>
  </property>
</Properties>
</file>