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4DE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45F9-4C0C-43E1-8B83-D2A47D28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22A06-0BE5-45FE-82D1-DE1524BA6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823D-58E9-4838-AC42-17F91A74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2644-4FA7-49CE-B10A-ABDF6CC6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1765-46AD-4E70-AB57-D3FB91B1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DD76-24A1-4FA7-8003-84CFA2C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603CE-FD34-4FAB-B540-C0DE5992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D810-3AFD-43C2-B638-ACDE2F3E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DB33-3418-4543-9F15-3317FBF0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D9F9-FCA7-4CD9-BB85-35CE111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7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90177-868A-43DA-8388-9B714FD5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EFD65-A1CE-41F5-8741-2AD524B5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5D16-A560-418B-B97E-D6DEB1B2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7811-D50E-457F-B6EF-AA4E4245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79B0-C168-4EE3-89E1-A089078B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5C15-4085-4E70-9A67-B39887D5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CEE6-07CB-494D-942C-D4F857A8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D266-0130-47F7-82D3-64FD836C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1A28-890B-4EE6-A806-C4673AC8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F080-2291-440F-B647-653CED6F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AF0-AD7B-45E5-9D6B-95E14827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02C3-10B2-4BDB-B004-278FAF824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DF86-2863-4EA9-A122-047957E3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DC52-3009-4926-BA44-C00175AB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27DD-21AB-4C3C-89BF-08409F16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1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1952-4813-41DA-AB1B-0BF29A3D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798E-75B0-4A57-9E59-941AACC83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14C5-DB6D-418D-AC4F-1A7A016E9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C0AB-D541-4A1F-AF59-5B274A21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4AD5-CEBF-42B3-B8D9-C2BA81D1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494F-C5C4-4054-BA62-FA137BC0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1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8295-BDDA-466F-8D0D-767C5E0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AB5C-17BD-4163-94AF-07341F8A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13277-7AA1-467B-AC12-D0E51053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436FA-446A-4250-B56C-B3F4CAA9F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F730E-5D8E-439B-B66D-9A70B44F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CC6EC-4BDA-4B16-B85D-61F7142A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53EA-B1BE-4083-BFA8-E2E75D96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7D8C0-8792-4514-AF7E-BF15ACED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5FC9-67FB-4850-A711-9B8F0679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2035-4895-4F94-B00D-3E3C0263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BF86B-0506-4EDB-9DB5-20B03A9D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F8CD-83F9-4D66-8283-D7D2E8D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36721-BA04-4063-BD61-669B4C47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8E66C-42BD-4E96-8E38-8342DE1D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E94C7-5646-4C8D-8A3A-CD668C02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5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1B2B-99B5-4983-8DD2-2AF524E7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E741-8F64-47B8-A0BB-B0D57F96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F8E17-8A5A-4447-89A8-5DB08801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227B0-CC6B-4028-A358-15F11C49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BAE3-BEFC-4FB2-A3B2-6C7F39C0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349BC-FE73-4D04-9DE1-CFAA809A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CFD1-2518-45CE-8FF0-13115C50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1A8D8-BEED-471E-9333-2524C02E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6B6-DD2C-4B54-98FE-22E5E8912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EF36-4B3D-419A-9455-AD89C81C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C3E2B-34F4-43B3-8AAB-50A72376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8635-70CC-478A-BB3A-13DB1704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0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12E19-6842-4AB8-A396-3D913177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B26E-391C-419E-8ECD-5BD8EB75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AED2-2C0F-43E7-9186-4E951318E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FD26-AA8E-4498-B33E-75E7B14EC56B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D3A7-6C05-4EDB-A292-177FC88B4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A53C-6BD1-4783-8F0C-419B46B6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6AAD-58D0-4FEB-9AD2-B08ECF210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74DE61-2D77-4EFA-9A33-12130B9A2646}"/>
              </a:ext>
            </a:extLst>
          </p:cNvPr>
          <p:cNvSpPr/>
          <p:nvPr/>
        </p:nvSpPr>
        <p:spPr>
          <a:xfrm>
            <a:off x="2884218" y="2747402"/>
            <a:ext cx="360726" cy="704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0CA9038F-8C04-4338-B4D2-A86823015544}"/>
              </a:ext>
            </a:extLst>
          </p:cNvPr>
          <p:cNvSpPr/>
          <p:nvPr/>
        </p:nvSpPr>
        <p:spPr>
          <a:xfrm>
            <a:off x="2187839" y="3641682"/>
            <a:ext cx="1798307" cy="1283204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go kart top down">
            <a:extLst>
              <a:ext uri="{FF2B5EF4-FFF2-40B4-BE49-F238E27FC236}">
                <a16:creationId xmlns:a16="http://schemas.microsoft.com/office/drawing/2014/main" id="{95D238EC-65BA-4944-9F89-71979E3B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52" y="1251802"/>
            <a:ext cx="24765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798DAA-71CA-4BB1-A586-D1810DA83D81}"/>
              </a:ext>
            </a:extLst>
          </p:cNvPr>
          <p:cNvSpPr/>
          <p:nvPr/>
        </p:nvSpPr>
        <p:spPr>
          <a:xfrm>
            <a:off x="2675831" y="1615617"/>
            <a:ext cx="765111" cy="1352939"/>
          </a:xfrm>
          <a:prstGeom prst="roundRect">
            <a:avLst/>
          </a:prstGeom>
          <a:solidFill>
            <a:srgbClr val="A5002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9AAB382-6E42-492E-A651-A807FCD4992B}"/>
              </a:ext>
            </a:extLst>
          </p:cNvPr>
          <p:cNvSpPr/>
          <p:nvPr/>
        </p:nvSpPr>
        <p:spPr>
          <a:xfrm>
            <a:off x="2421697" y="3088148"/>
            <a:ext cx="1308682" cy="541261"/>
          </a:xfrm>
          <a:prstGeom prst="snip2Same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6D440-6778-4070-AA80-85CF6A153D5F}"/>
              </a:ext>
            </a:extLst>
          </p:cNvPr>
          <p:cNvSpPr/>
          <p:nvPr/>
        </p:nvSpPr>
        <p:spPr>
          <a:xfrm>
            <a:off x="1983056" y="2050133"/>
            <a:ext cx="327170" cy="8137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F0FE1-CC47-444E-9E7C-28A3ED2B606F}"/>
              </a:ext>
            </a:extLst>
          </p:cNvPr>
          <p:cNvSpPr/>
          <p:nvPr/>
        </p:nvSpPr>
        <p:spPr>
          <a:xfrm>
            <a:off x="3788428" y="2050133"/>
            <a:ext cx="327170" cy="8137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38E5F9CA-2A06-4E7F-9A21-23D560F6089E}"/>
              </a:ext>
            </a:extLst>
          </p:cNvPr>
          <p:cNvSpPr/>
          <p:nvPr/>
        </p:nvSpPr>
        <p:spPr>
          <a:xfrm>
            <a:off x="2731417" y="1368016"/>
            <a:ext cx="653937" cy="1600540"/>
          </a:xfrm>
          <a:prstGeom prst="snip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BE694CC0-6E8D-45A8-89D7-0570A39F5F24}"/>
              </a:ext>
            </a:extLst>
          </p:cNvPr>
          <p:cNvSpPr/>
          <p:nvPr/>
        </p:nvSpPr>
        <p:spPr>
          <a:xfrm rot="16200000">
            <a:off x="2181538" y="3328663"/>
            <a:ext cx="310393" cy="169926"/>
          </a:xfrm>
          <a:prstGeom prst="snipRoundRect">
            <a:avLst>
              <a:gd name="adj1" fmla="val 166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AC671A55-82F5-41C6-B041-E0EEEEF219D4}"/>
              </a:ext>
            </a:extLst>
          </p:cNvPr>
          <p:cNvSpPr/>
          <p:nvPr/>
        </p:nvSpPr>
        <p:spPr>
          <a:xfrm rot="16200000" flipV="1">
            <a:off x="3658942" y="3336909"/>
            <a:ext cx="310393" cy="169928"/>
          </a:xfrm>
          <a:prstGeom prst="snipRoundRect">
            <a:avLst>
              <a:gd name="adj1" fmla="val 166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B14E9C-DAA1-40AB-8C09-6B4CD569037F}"/>
              </a:ext>
            </a:extLst>
          </p:cNvPr>
          <p:cNvSpPr/>
          <p:nvPr/>
        </p:nvSpPr>
        <p:spPr>
          <a:xfrm>
            <a:off x="1917148" y="3702268"/>
            <a:ext cx="662729" cy="1470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A69259CD-D71C-4DA4-A52C-4767FA3CE24A}"/>
              </a:ext>
            </a:extLst>
          </p:cNvPr>
          <p:cNvSpPr/>
          <p:nvPr/>
        </p:nvSpPr>
        <p:spPr>
          <a:xfrm rot="5400000">
            <a:off x="1898538" y="3880080"/>
            <a:ext cx="975961" cy="403499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4863E0-C692-4B6E-AC3F-3ADC0E224F0B}"/>
              </a:ext>
            </a:extLst>
          </p:cNvPr>
          <p:cNvSpPr/>
          <p:nvPr/>
        </p:nvSpPr>
        <p:spPr>
          <a:xfrm>
            <a:off x="3541355" y="3720850"/>
            <a:ext cx="662729" cy="1470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BB225F3D-66FB-4955-9247-D1C87DEC5EA1}"/>
              </a:ext>
            </a:extLst>
          </p:cNvPr>
          <p:cNvSpPr/>
          <p:nvPr/>
        </p:nvSpPr>
        <p:spPr>
          <a:xfrm rot="18783937">
            <a:off x="2425767" y="2219037"/>
            <a:ext cx="493733" cy="433629"/>
          </a:xfrm>
          <a:prstGeom prst="halfFrame">
            <a:avLst>
              <a:gd name="adj1" fmla="val 12403"/>
              <a:gd name="adj2" fmla="val 12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127BA8C3-9E90-4B8D-98CC-E81142EFCA79}"/>
              </a:ext>
            </a:extLst>
          </p:cNvPr>
          <p:cNvSpPr/>
          <p:nvPr/>
        </p:nvSpPr>
        <p:spPr>
          <a:xfrm rot="18783937" flipH="1" flipV="1">
            <a:off x="3211337" y="2247169"/>
            <a:ext cx="485061" cy="442907"/>
          </a:xfrm>
          <a:prstGeom prst="halfFrame">
            <a:avLst>
              <a:gd name="adj1" fmla="val 12403"/>
              <a:gd name="adj2" fmla="val 12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319440-78F9-4951-A96B-05B76B7A7037}"/>
              </a:ext>
            </a:extLst>
          </p:cNvPr>
          <p:cNvSpPr/>
          <p:nvPr/>
        </p:nvSpPr>
        <p:spPr>
          <a:xfrm>
            <a:off x="2313723" y="2419709"/>
            <a:ext cx="360324" cy="46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50C14-D599-4665-953A-8891D1C14C6D}"/>
              </a:ext>
            </a:extLst>
          </p:cNvPr>
          <p:cNvSpPr/>
          <p:nvPr/>
        </p:nvSpPr>
        <p:spPr>
          <a:xfrm>
            <a:off x="3440939" y="2415124"/>
            <a:ext cx="342109" cy="51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C98B1C7D-C5FA-4DAB-ADAB-5476D1E44FDD}"/>
              </a:ext>
            </a:extLst>
          </p:cNvPr>
          <p:cNvSpPr/>
          <p:nvPr/>
        </p:nvSpPr>
        <p:spPr>
          <a:xfrm rot="7678066">
            <a:off x="2730757" y="4765005"/>
            <a:ext cx="676227" cy="670106"/>
          </a:xfrm>
          <a:prstGeom prst="chord">
            <a:avLst>
              <a:gd name="adj1" fmla="val 2229301"/>
              <a:gd name="adj2" fmla="val 147549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Stored Data 32">
            <a:extLst>
              <a:ext uri="{FF2B5EF4-FFF2-40B4-BE49-F238E27FC236}">
                <a16:creationId xmlns:a16="http://schemas.microsoft.com/office/drawing/2014/main" id="{52AC68D1-EE31-4A4C-A0A9-D2132EC22E4D}"/>
              </a:ext>
            </a:extLst>
          </p:cNvPr>
          <p:cNvSpPr/>
          <p:nvPr/>
        </p:nvSpPr>
        <p:spPr>
          <a:xfrm rot="5400000">
            <a:off x="3242397" y="3915977"/>
            <a:ext cx="975961" cy="403499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05F76C8-5775-48A6-B9AC-0BCCAC20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31" b="94231" l="4615" r="96154">
                        <a14:foregroundMark x1="30385" y1="13462" x2="32308" y2="13462"/>
                        <a14:foregroundMark x1="28077" y1="12308" x2="48462" y2="14231"/>
                        <a14:foregroundMark x1="48462" y1="14231" x2="57308" y2="18846"/>
                        <a14:foregroundMark x1="56538" y1="20000" x2="63077" y2="47308"/>
                        <a14:foregroundMark x1="63462" y1="47308" x2="70000" y2="41154"/>
                        <a14:foregroundMark x1="70000" y1="40769" x2="85769" y2="29615"/>
                        <a14:foregroundMark x1="94231" y1="19231" x2="94231" y2="19231"/>
                        <a14:foregroundMark x1="94231" y1="19231" x2="93462" y2="21538"/>
                        <a14:foregroundMark x1="93077" y1="20000" x2="73462" y2="9231"/>
                        <a14:foregroundMark x1="73462" y1="9231" x2="33077" y2="5000"/>
                        <a14:foregroundMark x1="33077" y1="5000" x2="13462" y2="11923"/>
                        <a14:foregroundMark x1="13462" y1="11923" x2="14615" y2="31154"/>
                        <a14:foregroundMark x1="14615" y1="31154" x2="25000" y2="35769"/>
                        <a14:foregroundMark x1="21154" y1="32308" x2="5769" y2="18846"/>
                        <a14:foregroundMark x1="51538" y1="5385" x2="42692" y2="6923"/>
                        <a14:foregroundMark x1="51154" y1="4615" x2="44231" y2="4615"/>
                        <a14:foregroundMark x1="90000" y1="69231" x2="88077" y2="56538"/>
                        <a14:foregroundMark x1="94231" y1="70769" x2="93077" y2="55769"/>
                        <a14:foregroundMark x1="86923" y1="77308" x2="96923" y2="65000"/>
                        <a14:foregroundMark x1="75769" y1="83846" x2="58846" y2="94231"/>
                        <a14:foregroundMark x1="58846" y1="94231" x2="49231" y2="94231"/>
                        <a14:foregroundMark x1="9615" y1="50385" x2="9231" y2="74615"/>
                        <a14:foregroundMark x1="7692" y1="80769" x2="4615" y2="7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64570" y="3683347"/>
            <a:ext cx="1006157" cy="10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5E036412-6642-46DC-815F-CE8AE9EC8F9B}"/>
              </a:ext>
            </a:extLst>
          </p:cNvPr>
          <p:cNvSpPr/>
          <p:nvPr/>
        </p:nvSpPr>
        <p:spPr>
          <a:xfrm>
            <a:off x="2811465" y="1512852"/>
            <a:ext cx="483684" cy="1406994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EDDD6806-3008-47FA-8D16-508D2C7F107B}"/>
              </a:ext>
            </a:extLst>
          </p:cNvPr>
          <p:cNvSpPr/>
          <p:nvPr/>
        </p:nvSpPr>
        <p:spPr>
          <a:xfrm>
            <a:off x="2737612" y="2821965"/>
            <a:ext cx="653937" cy="23583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1D91D9-153D-4294-9D33-86DEA85C6ABA}"/>
              </a:ext>
            </a:extLst>
          </p:cNvPr>
          <p:cNvSpPr/>
          <p:nvPr/>
        </p:nvSpPr>
        <p:spPr>
          <a:xfrm>
            <a:off x="3691555" y="3905573"/>
            <a:ext cx="243530" cy="10984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388CCA-DDE1-4E09-BEB8-62609A9EB2F4}"/>
              </a:ext>
            </a:extLst>
          </p:cNvPr>
          <p:cNvSpPr/>
          <p:nvPr/>
        </p:nvSpPr>
        <p:spPr>
          <a:xfrm>
            <a:off x="2182466" y="3910182"/>
            <a:ext cx="243530" cy="10984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steering wheel png">
            <a:extLst>
              <a:ext uri="{FF2B5EF4-FFF2-40B4-BE49-F238E27FC236}">
                <a16:creationId xmlns:a16="http://schemas.microsoft.com/office/drawing/2014/main" id="{80AB91D5-8E3F-4CE3-9E12-0A000759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50" y="2815953"/>
            <a:ext cx="569625" cy="5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Top Corners Snipped 35">
            <a:extLst>
              <a:ext uri="{FF2B5EF4-FFF2-40B4-BE49-F238E27FC236}">
                <a16:creationId xmlns:a16="http://schemas.microsoft.com/office/drawing/2014/main" id="{5C1A376C-7D18-450F-B778-3E5DE5143CE5}"/>
              </a:ext>
            </a:extLst>
          </p:cNvPr>
          <p:cNvSpPr/>
          <p:nvPr/>
        </p:nvSpPr>
        <p:spPr>
          <a:xfrm>
            <a:off x="2800065" y="4718093"/>
            <a:ext cx="523352" cy="499123"/>
          </a:xfrm>
          <a:prstGeom prst="snip2Same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0CA1F3-A463-4E7F-B538-62E701186EBA}"/>
              </a:ext>
            </a:extLst>
          </p:cNvPr>
          <p:cNvSpPr/>
          <p:nvPr/>
        </p:nvSpPr>
        <p:spPr>
          <a:xfrm>
            <a:off x="3006216" y="4733547"/>
            <a:ext cx="111866" cy="537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B6C32C89-8792-402F-928A-8F1B7351E2F9}"/>
              </a:ext>
            </a:extLst>
          </p:cNvPr>
          <p:cNvSpPr/>
          <p:nvPr/>
        </p:nvSpPr>
        <p:spPr>
          <a:xfrm>
            <a:off x="2720344" y="1352929"/>
            <a:ext cx="126869" cy="134073"/>
          </a:xfrm>
          <a:prstGeom prst="snipRoundRect">
            <a:avLst>
              <a:gd name="adj1" fmla="val 50000"/>
              <a:gd name="adj2" fmla="val 50000"/>
            </a:avLst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Top Corners One Rounded and One Snipped 43">
            <a:extLst>
              <a:ext uri="{FF2B5EF4-FFF2-40B4-BE49-F238E27FC236}">
                <a16:creationId xmlns:a16="http://schemas.microsoft.com/office/drawing/2014/main" id="{5926ECE7-9396-467B-BAD6-28687DCDB4D8}"/>
              </a:ext>
            </a:extLst>
          </p:cNvPr>
          <p:cNvSpPr/>
          <p:nvPr/>
        </p:nvSpPr>
        <p:spPr>
          <a:xfrm flipH="1">
            <a:off x="3276766" y="1340936"/>
            <a:ext cx="126858" cy="155139"/>
          </a:xfrm>
          <a:prstGeom prst="snipRoundRect">
            <a:avLst>
              <a:gd name="adj1" fmla="val 50000"/>
              <a:gd name="adj2" fmla="val 50000"/>
            </a:avLst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2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EDF50-C631-4FD2-AA99-E25D4A1448E4}"/>
              </a:ext>
            </a:extLst>
          </p:cNvPr>
          <p:cNvGrpSpPr/>
          <p:nvPr/>
        </p:nvGrpSpPr>
        <p:grpSpPr>
          <a:xfrm>
            <a:off x="3824064" y="1380382"/>
            <a:ext cx="2286936" cy="4097235"/>
            <a:chOff x="3824064" y="1380382"/>
            <a:chExt cx="2286936" cy="4097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3C1B09-F04D-4799-BCA8-48B57102E334}"/>
                </a:ext>
              </a:extLst>
            </p:cNvPr>
            <p:cNvGrpSpPr/>
            <p:nvPr/>
          </p:nvGrpSpPr>
          <p:grpSpPr>
            <a:xfrm>
              <a:off x="3824064" y="1380382"/>
              <a:ext cx="2286936" cy="4097235"/>
              <a:chOff x="3824064" y="1380382"/>
              <a:chExt cx="2286936" cy="40972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B1444F-94C7-4833-93BC-7E4820895E17}"/>
                  </a:ext>
                </a:extLst>
              </p:cNvPr>
              <p:cNvGrpSpPr/>
              <p:nvPr/>
            </p:nvGrpSpPr>
            <p:grpSpPr>
              <a:xfrm>
                <a:off x="3824064" y="1380382"/>
                <a:ext cx="2286936" cy="4097235"/>
                <a:chOff x="1917148" y="1340936"/>
                <a:chExt cx="2286936" cy="4097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74DE61-2D77-4EFA-9A33-12130B9A2646}"/>
                    </a:ext>
                  </a:extLst>
                </p:cNvPr>
                <p:cNvSpPr/>
                <p:nvPr/>
              </p:nvSpPr>
              <p:spPr>
                <a:xfrm>
                  <a:off x="2884218" y="2747402"/>
                  <a:ext cx="360726" cy="70467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0CA9038F-8C04-4338-B4D2-A86823015544}"/>
                    </a:ext>
                  </a:extLst>
                </p:cNvPr>
                <p:cNvSpPr/>
                <p:nvPr/>
              </p:nvSpPr>
              <p:spPr>
                <a:xfrm>
                  <a:off x="2187839" y="3641682"/>
                  <a:ext cx="1798307" cy="1283204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9798DAA-71CA-4BB1-A586-D1810DA83D81}"/>
                    </a:ext>
                  </a:extLst>
                </p:cNvPr>
                <p:cNvSpPr/>
                <p:nvPr/>
              </p:nvSpPr>
              <p:spPr>
                <a:xfrm>
                  <a:off x="2675831" y="1615617"/>
                  <a:ext cx="765111" cy="1352939"/>
                </a:xfrm>
                <a:prstGeom prst="roundRect">
                  <a:avLst/>
                </a:prstGeom>
                <a:solidFill>
                  <a:srgbClr val="A5002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: Top Corners Snipped 5">
                  <a:extLst>
                    <a:ext uri="{FF2B5EF4-FFF2-40B4-BE49-F238E27FC236}">
                      <a16:creationId xmlns:a16="http://schemas.microsoft.com/office/drawing/2014/main" id="{E9AAB382-6E42-492E-A651-A807FCD4992B}"/>
                    </a:ext>
                  </a:extLst>
                </p:cNvPr>
                <p:cNvSpPr/>
                <p:nvPr/>
              </p:nvSpPr>
              <p:spPr>
                <a:xfrm>
                  <a:off x="2421697" y="3088148"/>
                  <a:ext cx="1308682" cy="541261"/>
                </a:xfrm>
                <a:prstGeom prst="snip2Same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8B6D440-6778-4070-AA80-85CF6A153D5F}"/>
                    </a:ext>
                  </a:extLst>
                </p:cNvPr>
                <p:cNvSpPr/>
                <p:nvPr/>
              </p:nvSpPr>
              <p:spPr>
                <a:xfrm>
                  <a:off x="1983056" y="2050133"/>
                  <a:ext cx="327170" cy="81373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28F0FE1-CC47-444E-9E7C-28A3ED2B606F}"/>
                    </a:ext>
                  </a:extLst>
                </p:cNvPr>
                <p:cNvSpPr/>
                <p:nvPr/>
              </p:nvSpPr>
              <p:spPr>
                <a:xfrm>
                  <a:off x="3788428" y="2050133"/>
                  <a:ext cx="327170" cy="81373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: Top Corners Snipped 7">
                  <a:extLst>
                    <a:ext uri="{FF2B5EF4-FFF2-40B4-BE49-F238E27FC236}">
                      <a16:creationId xmlns:a16="http://schemas.microsoft.com/office/drawing/2014/main" id="{38E5F9CA-2A06-4E7F-9A21-23D560F6089E}"/>
                    </a:ext>
                  </a:extLst>
                </p:cNvPr>
                <p:cNvSpPr/>
                <p:nvPr/>
              </p:nvSpPr>
              <p:spPr>
                <a:xfrm>
                  <a:off x="2731417" y="1368016"/>
                  <a:ext cx="653937" cy="1600540"/>
                </a:xfrm>
                <a:prstGeom prst="snip2Same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: Top Corners One Rounded and One Snipped 13">
                  <a:extLst>
                    <a:ext uri="{FF2B5EF4-FFF2-40B4-BE49-F238E27FC236}">
                      <a16:creationId xmlns:a16="http://schemas.microsoft.com/office/drawing/2014/main" id="{BE694CC0-6E8D-45A8-89D7-0570A39F5F24}"/>
                    </a:ext>
                  </a:extLst>
                </p:cNvPr>
                <p:cNvSpPr/>
                <p:nvPr/>
              </p:nvSpPr>
              <p:spPr>
                <a:xfrm rot="16200000">
                  <a:off x="2181538" y="3328663"/>
                  <a:ext cx="310393" cy="169926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Top Corners One Rounded and One Snipped 15">
                  <a:extLst>
                    <a:ext uri="{FF2B5EF4-FFF2-40B4-BE49-F238E27FC236}">
                      <a16:creationId xmlns:a16="http://schemas.microsoft.com/office/drawing/2014/main" id="{AC671A55-82F5-41C6-B041-E0EEEEF219D4}"/>
                    </a:ext>
                  </a:extLst>
                </p:cNvPr>
                <p:cNvSpPr/>
                <p:nvPr/>
              </p:nvSpPr>
              <p:spPr>
                <a:xfrm rot="16200000" flipV="1">
                  <a:off x="3658942" y="3336909"/>
                  <a:ext cx="310393" cy="16992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A9B14E9C-DAA1-40AB-8C09-6B4CD569037F}"/>
                    </a:ext>
                  </a:extLst>
                </p:cNvPr>
                <p:cNvSpPr/>
                <p:nvPr/>
              </p:nvSpPr>
              <p:spPr>
                <a:xfrm>
                  <a:off x="1917148" y="3702268"/>
                  <a:ext cx="662729" cy="1470219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Flowchart: Stored Data 19">
                  <a:extLst>
                    <a:ext uri="{FF2B5EF4-FFF2-40B4-BE49-F238E27FC236}">
                      <a16:creationId xmlns:a16="http://schemas.microsoft.com/office/drawing/2014/main" id="{A69259CD-D71C-4DA4-A52C-4767FA3CE24A}"/>
                    </a:ext>
                  </a:extLst>
                </p:cNvPr>
                <p:cNvSpPr/>
                <p:nvPr/>
              </p:nvSpPr>
              <p:spPr>
                <a:xfrm rot="5400000">
                  <a:off x="1898538" y="3880080"/>
                  <a:ext cx="975961" cy="403499"/>
                </a:xfrm>
                <a:prstGeom prst="flowChartOnlineStorag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C4863E0-C692-4B6E-AC3F-3ADC0E224F0B}"/>
                    </a:ext>
                  </a:extLst>
                </p:cNvPr>
                <p:cNvSpPr/>
                <p:nvPr/>
              </p:nvSpPr>
              <p:spPr>
                <a:xfrm>
                  <a:off x="3541355" y="3720850"/>
                  <a:ext cx="662729" cy="1470219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Half Frame 20">
                  <a:extLst>
                    <a:ext uri="{FF2B5EF4-FFF2-40B4-BE49-F238E27FC236}">
                      <a16:creationId xmlns:a16="http://schemas.microsoft.com/office/drawing/2014/main" id="{BB225F3D-66FB-4955-9247-D1C87DEC5EA1}"/>
                    </a:ext>
                  </a:extLst>
                </p:cNvPr>
                <p:cNvSpPr/>
                <p:nvPr/>
              </p:nvSpPr>
              <p:spPr>
                <a:xfrm rot="18783937">
                  <a:off x="2425767" y="2219037"/>
                  <a:ext cx="493733" cy="433629"/>
                </a:xfrm>
                <a:prstGeom prst="halfFrame">
                  <a:avLst>
                    <a:gd name="adj1" fmla="val 12403"/>
                    <a:gd name="adj2" fmla="val 1240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Half Frame 24">
                  <a:extLst>
                    <a:ext uri="{FF2B5EF4-FFF2-40B4-BE49-F238E27FC236}">
                      <a16:creationId xmlns:a16="http://schemas.microsoft.com/office/drawing/2014/main" id="{127BA8C3-9E90-4B8D-98CC-E81142EFCA79}"/>
                    </a:ext>
                  </a:extLst>
                </p:cNvPr>
                <p:cNvSpPr/>
                <p:nvPr/>
              </p:nvSpPr>
              <p:spPr>
                <a:xfrm rot="18783937" flipH="1" flipV="1">
                  <a:off x="3211337" y="2247169"/>
                  <a:ext cx="485061" cy="442907"/>
                </a:xfrm>
                <a:prstGeom prst="halfFrame">
                  <a:avLst>
                    <a:gd name="adj1" fmla="val 12403"/>
                    <a:gd name="adj2" fmla="val 1240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5319440-78F9-4951-A96B-05B76B7A7037}"/>
                    </a:ext>
                  </a:extLst>
                </p:cNvPr>
                <p:cNvSpPr/>
                <p:nvPr/>
              </p:nvSpPr>
              <p:spPr>
                <a:xfrm>
                  <a:off x="2313723" y="2419709"/>
                  <a:ext cx="360324" cy="46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7850C14-D599-4665-953A-8891D1C14C6D}"/>
                    </a:ext>
                  </a:extLst>
                </p:cNvPr>
                <p:cNvSpPr/>
                <p:nvPr/>
              </p:nvSpPr>
              <p:spPr>
                <a:xfrm>
                  <a:off x="3440939" y="2415124"/>
                  <a:ext cx="342109" cy="5143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Chord 27">
                  <a:extLst>
                    <a:ext uri="{FF2B5EF4-FFF2-40B4-BE49-F238E27FC236}">
                      <a16:creationId xmlns:a16="http://schemas.microsoft.com/office/drawing/2014/main" id="{C98B1C7D-C5FA-4DAB-ADAB-5476D1E44FDD}"/>
                    </a:ext>
                  </a:extLst>
                </p:cNvPr>
                <p:cNvSpPr/>
                <p:nvPr/>
              </p:nvSpPr>
              <p:spPr>
                <a:xfrm rot="7678066">
                  <a:off x="2730757" y="4765005"/>
                  <a:ext cx="676227" cy="670106"/>
                </a:xfrm>
                <a:prstGeom prst="chord">
                  <a:avLst>
                    <a:gd name="adj1" fmla="val 2229301"/>
                    <a:gd name="adj2" fmla="val 1475493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Flowchart: Stored Data 32">
                  <a:extLst>
                    <a:ext uri="{FF2B5EF4-FFF2-40B4-BE49-F238E27FC236}">
                      <a16:creationId xmlns:a16="http://schemas.microsoft.com/office/drawing/2014/main" id="{52AC68D1-EE31-4A4C-A0A9-D2132EC22E4D}"/>
                    </a:ext>
                  </a:extLst>
                </p:cNvPr>
                <p:cNvSpPr/>
                <p:nvPr/>
              </p:nvSpPr>
              <p:spPr>
                <a:xfrm rot="5400000">
                  <a:off x="3242397" y="3915977"/>
                  <a:ext cx="975961" cy="403499"/>
                </a:xfrm>
                <a:prstGeom prst="flowChartOnlineStorag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8" name="Picture 4" descr="Related image">
                  <a:extLst>
                    <a:ext uri="{FF2B5EF4-FFF2-40B4-BE49-F238E27FC236}">
                      <a16:creationId xmlns:a16="http://schemas.microsoft.com/office/drawing/2014/main" id="{E05F76C8-5775-48A6-B9AC-0BCCAC2051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31" b="94231" l="4615" r="96154">
                              <a14:foregroundMark x1="30385" y1="13462" x2="32308" y2="13462"/>
                              <a14:foregroundMark x1="28077" y1="12308" x2="48462" y2="14231"/>
                              <a14:foregroundMark x1="48462" y1="14231" x2="57308" y2="18846"/>
                              <a14:foregroundMark x1="56538" y1="20000" x2="63077" y2="47308"/>
                              <a14:foregroundMark x1="63462" y1="47308" x2="70000" y2="41154"/>
                              <a14:foregroundMark x1="70000" y1="40769" x2="85769" y2="29615"/>
                              <a14:foregroundMark x1="94231" y1="19231" x2="94231" y2="19231"/>
                              <a14:foregroundMark x1="94231" y1="19231" x2="93462" y2="21538"/>
                              <a14:foregroundMark x1="93077" y1="20000" x2="73462" y2="9231"/>
                              <a14:foregroundMark x1="73462" y1="9231" x2="33077" y2="5000"/>
                              <a14:foregroundMark x1="33077" y1="5000" x2="13462" y2="11923"/>
                              <a14:foregroundMark x1="13462" y1="11923" x2="14615" y2="31154"/>
                              <a14:foregroundMark x1="14615" y1="31154" x2="25000" y2="35769"/>
                              <a14:foregroundMark x1="21154" y1="32308" x2="5769" y2="18846"/>
                              <a14:foregroundMark x1="51538" y1="5385" x2="42692" y2="6923"/>
                              <a14:foregroundMark x1="51154" y1="4615" x2="44231" y2="4615"/>
                              <a14:foregroundMark x1="90000" y1="69231" x2="88077" y2="56538"/>
                              <a14:foregroundMark x1="94231" y1="70769" x2="93077" y2="55769"/>
                              <a14:foregroundMark x1="86923" y1="77308" x2="96923" y2="65000"/>
                              <a14:foregroundMark x1="75769" y1="83846" x2="58846" y2="94231"/>
                              <a14:foregroundMark x1="58846" y1="94231" x2="49231" y2="94231"/>
                              <a14:foregroundMark x1="9615" y1="50385" x2="9231" y2="74615"/>
                              <a14:foregroundMark x1="7692" y1="80769" x2="4615" y2="7461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2564570" y="3683347"/>
                  <a:ext cx="1006157" cy="10061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5E036412-6642-46DC-815F-CE8AE9EC8F9B}"/>
                    </a:ext>
                  </a:extLst>
                </p:cNvPr>
                <p:cNvSpPr/>
                <p:nvPr/>
              </p:nvSpPr>
              <p:spPr>
                <a:xfrm>
                  <a:off x="2811465" y="1512852"/>
                  <a:ext cx="483684" cy="1406994"/>
                </a:xfrm>
                <a:prstGeom prst="round2Same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EDDD6806-3008-47FA-8D16-508D2C7F107B}"/>
                    </a:ext>
                  </a:extLst>
                </p:cNvPr>
                <p:cNvSpPr/>
                <p:nvPr/>
              </p:nvSpPr>
              <p:spPr>
                <a:xfrm>
                  <a:off x="2737612" y="2821965"/>
                  <a:ext cx="653937" cy="235835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21D91D9-153D-4294-9D33-86DEA85C6ABA}"/>
                    </a:ext>
                  </a:extLst>
                </p:cNvPr>
                <p:cNvSpPr/>
                <p:nvPr/>
              </p:nvSpPr>
              <p:spPr>
                <a:xfrm>
                  <a:off x="3691555" y="3905573"/>
                  <a:ext cx="243530" cy="109848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5388CCA-DDE1-4E09-BEB8-62609A9EB2F4}"/>
                    </a:ext>
                  </a:extLst>
                </p:cNvPr>
                <p:cNvSpPr/>
                <p:nvPr/>
              </p:nvSpPr>
              <p:spPr>
                <a:xfrm>
                  <a:off x="2182466" y="3910182"/>
                  <a:ext cx="243530" cy="109848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30" name="Picture 6" descr="Image result for steering wheel png">
                  <a:extLst>
                    <a:ext uri="{FF2B5EF4-FFF2-40B4-BE49-F238E27FC236}">
                      <a16:creationId xmlns:a16="http://schemas.microsoft.com/office/drawing/2014/main" id="{80AB91D5-8E3F-4CE3-9E12-0A000759E4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6350" y="2815953"/>
                  <a:ext cx="569625" cy="569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Rectangle: Top Corners Snipped 35">
                  <a:extLst>
                    <a:ext uri="{FF2B5EF4-FFF2-40B4-BE49-F238E27FC236}">
                      <a16:creationId xmlns:a16="http://schemas.microsoft.com/office/drawing/2014/main" id="{5C1A376C-7D18-450F-B778-3E5DE5143CE5}"/>
                    </a:ext>
                  </a:extLst>
                </p:cNvPr>
                <p:cNvSpPr/>
                <p:nvPr/>
              </p:nvSpPr>
              <p:spPr>
                <a:xfrm>
                  <a:off x="2800065" y="4718093"/>
                  <a:ext cx="523352" cy="499123"/>
                </a:xfrm>
                <a:prstGeom prst="snip2Same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20CA1F3-A463-4E7F-B538-62E701186EBA}"/>
                    </a:ext>
                  </a:extLst>
                </p:cNvPr>
                <p:cNvSpPr/>
                <p:nvPr/>
              </p:nvSpPr>
              <p:spPr>
                <a:xfrm>
                  <a:off x="3006216" y="4733547"/>
                  <a:ext cx="111866" cy="5374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: Top Corners One Rounded and One Snipped 38">
                  <a:extLst>
                    <a:ext uri="{FF2B5EF4-FFF2-40B4-BE49-F238E27FC236}">
                      <a16:creationId xmlns:a16="http://schemas.microsoft.com/office/drawing/2014/main" id="{B6C32C89-8792-402F-928A-8F1B7351E2F9}"/>
                    </a:ext>
                  </a:extLst>
                </p:cNvPr>
                <p:cNvSpPr/>
                <p:nvPr/>
              </p:nvSpPr>
              <p:spPr>
                <a:xfrm>
                  <a:off x="2720344" y="1352929"/>
                  <a:ext cx="126869" cy="134073"/>
                </a:xfrm>
                <a:prstGeom prst="snipRoundRect">
                  <a:avLst>
                    <a:gd name="adj1" fmla="val 50000"/>
                    <a:gd name="adj2" fmla="val 50000"/>
                  </a:avLst>
                </a:prstGeom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: Top Corners One Rounded and One Snipped 43">
                  <a:extLst>
                    <a:ext uri="{FF2B5EF4-FFF2-40B4-BE49-F238E27FC236}">
                      <a16:creationId xmlns:a16="http://schemas.microsoft.com/office/drawing/2014/main" id="{5926ECE7-9396-467B-BAD6-28687DCDB4D8}"/>
                    </a:ext>
                  </a:extLst>
                </p:cNvPr>
                <p:cNvSpPr/>
                <p:nvPr/>
              </p:nvSpPr>
              <p:spPr>
                <a:xfrm flipH="1">
                  <a:off x="3276766" y="1340936"/>
                  <a:ext cx="126858" cy="155139"/>
                </a:xfrm>
                <a:prstGeom prst="snipRoundRect">
                  <a:avLst>
                    <a:gd name="adj1" fmla="val 50000"/>
                    <a:gd name="adj2" fmla="val 50000"/>
                  </a:avLst>
                </a:prstGeom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00C2A-4593-4477-A871-A2884BAD741C}"/>
                  </a:ext>
                </a:extLst>
              </p:cNvPr>
              <p:cNvSpPr txBox="1"/>
              <p:nvPr/>
            </p:nvSpPr>
            <p:spPr>
              <a:xfrm>
                <a:off x="4764864" y="2045583"/>
                <a:ext cx="327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bg1"/>
                    </a:solidFill>
                    <a:latin typeface="Gill Sans Ultra Bold Condensed" panose="020B0A06020104020203" pitchFamily="34" charset="0"/>
                  </a:rPr>
                  <a:t>1</a:t>
                </a:r>
              </a:p>
            </p:txBody>
          </p:sp>
        </p:grpSp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2F680611-253A-46E3-B2A3-7C0369EF2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90566" y="2846393"/>
              <a:ext cx="1831904" cy="169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81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375AC3-DBA1-42A6-A538-32912D8F1422}"/>
              </a:ext>
            </a:extLst>
          </p:cNvPr>
          <p:cNvGrpSpPr/>
          <p:nvPr/>
        </p:nvGrpSpPr>
        <p:grpSpPr>
          <a:xfrm>
            <a:off x="3824064" y="1380382"/>
            <a:ext cx="2286936" cy="4097235"/>
            <a:chOff x="3824064" y="1380382"/>
            <a:chExt cx="2286936" cy="4097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C01112-C598-4499-974E-AE159F15AA92}"/>
                </a:ext>
              </a:extLst>
            </p:cNvPr>
            <p:cNvGrpSpPr/>
            <p:nvPr/>
          </p:nvGrpSpPr>
          <p:grpSpPr>
            <a:xfrm>
              <a:off x="3824064" y="1380382"/>
              <a:ext cx="2286936" cy="4097235"/>
              <a:chOff x="3824064" y="1380382"/>
              <a:chExt cx="2286936" cy="40972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B1444F-94C7-4833-93BC-7E4820895E17}"/>
                  </a:ext>
                </a:extLst>
              </p:cNvPr>
              <p:cNvGrpSpPr/>
              <p:nvPr/>
            </p:nvGrpSpPr>
            <p:grpSpPr>
              <a:xfrm>
                <a:off x="3824064" y="1380382"/>
                <a:ext cx="2286936" cy="4097235"/>
                <a:chOff x="1917148" y="1340936"/>
                <a:chExt cx="2286936" cy="4097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74DE61-2D77-4EFA-9A33-12130B9A2646}"/>
                    </a:ext>
                  </a:extLst>
                </p:cNvPr>
                <p:cNvSpPr/>
                <p:nvPr/>
              </p:nvSpPr>
              <p:spPr>
                <a:xfrm>
                  <a:off x="2884218" y="2747402"/>
                  <a:ext cx="360726" cy="70467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0CA9038F-8C04-4338-B4D2-A86823015544}"/>
                    </a:ext>
                  </a:extLst>
                </p:cNvPr>
                <p:cNvSpPr/>
                <p:nvPr/>
              </p:nvSpPr>
              <p:spPr>
                <a:xfrm>
                  <a:off x="2187839" y="3641682"/>
                  <a:ext cx="1798307" cy="1283204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9798DAA-71CA-4BB1-A586-D1810DA83D81}"/>
                    </a:ext>
                  </a:extLst>
                </p:cNvPr>
                <p:cNvSpPr/>
                <p:nvPr/>
              </p:nvSpPr>
              <p:spPr>
                <a:xfrm>
                  <a:off x="2675831" y="1615617"/>
                  <a:ext cx="765111" cy="1352939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Rectangle: Top Corners Snipped 5">
                  <a:extLst>
                    <a:ext uri="{FF2B5EF4-FFF2-40B4-BE49-F238E27FC236}">
                      <a16:creationId xmlns:a16="http://schemas.microsoft.com/office/drawing/2014/main" id="{E9AAB382-6E42-492E-A651-A807FCD4992B}"/>
                    </a:ext>
                  </a:extLst>
                </p:cNvPr>
                <p:cNvSpPr/>
                <p:nvPr/>
              </p:nvSpPr>
              <p:spPr>
                <a:xfrm>
                  <a:off x="2421697" y="3088148"/>
                  <a:ext cx="1308682" cy="541261"/>
                </a:xfrm>
                <a:prstGeom prst="snip2Same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8B6D440-6778-4070-AA80-85CF6A153D5F}"/>
                    </a:ext>
                  </a:extLst>
                </p:cNvPr>
                <p:cNvSpPr/>
                <p:nvPr/>
              </p:nvSpPr>
              <p:spPr>
                <a:xfrm>
                  <a:off x="1983056" y="2050133"/>
                  <a:ext cx="327170" cy="81373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28F0FE1-CC47-444E-9E7C-28A3ED2B606F}"/>
                    </a:ext>
                  </a:extLst>
                </p:cNvPr>
                <p:cNvSpPr/>
                <p:nvPr/>
              </p:nvSpPr>
              <p:spPr>
                <a:xfrm>
                  <a:off x="3788428" y="2050133"/>
                  <a:ext cx="327170" cy="81373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: Top Corners Snipped 7">
                  <a:extLst>
                    <a:ext uri="{FF2B5EF4-FFF2-40B4-BE49-F238E27FC236}">
                      <a16:creationId xmlns:a16="http://schemas.microsoft.com/office/drawing/2014/main" id="{38E5F9CA-2A06-4E7F-9A21-23D560F6089E}"/>
                    </a:ext>
                  </a:extLst>
                </p:cNvPr>
                <p:cNvSpPr/>
                <p:nvPr/>
              </p:nvSpPr>
              <p:spPr>
                <a:xfrm>
                  <a:off x="2731417" y="1368016"/>
                  <a:ext cx="653937" cy="1600540"/>
                </a:xfrm>
                <a:prstGeom prst="snip2SameRect">
                  <a:avLst/>
                </a:prstGeom>
                <a:solidFill>
                  <a:srgbClr val="1C94DE"/>
                </a:solidFill>
                <a:ln>
                  <a:solidFill>
                    <a:srgbClr val="1C94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: Top Corners One Rounded and One Snipped 13">
                  <a:extLst>
                    <a:ext uri="{FF2B5EF4-FFF2-40B4-BE49-F238E27FC236}">
                      <a16:creationId xmlns:a16="http://schemas.microsoft.com/office/drawing/2014/main" id="{BE694CC0-6E8D-45A8-89D7-0570A39F5F24}"/>
                    </a:ext>
                  </a:extLst>
                </p:cNvPr>
                <p:cNvSpPr/>
                <p:nvPr/>
              </p:nvSpPr>
              <p:spPr>
                <a:xfrm rot="16200000">
                  <a:off x="2181538" y="3328663"/>
                  <a:ext cx="310393" cy="169926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Top Corners One Rounded and One Snipped 15">
                  <a:extLst>
                    <a:ext uri="{FF2B5EF4-FFF2-40B4-BE49-F238E27FC236}">
                      <a16:creationId xmlns:a16="http://schemas.microsoft.com/office/drawing/2014/main" id="{AC671A55-82F5-41C6-B041-E0EEEEF219D4}"/>
                    </a:ext>
                  </a:extLst>
                </p:cNvPr>
                <p:cNvSpPr/>
                <p:nvPr/>
              </p:nvSpPr>
              <p:spPr>
                <a:xfrm rot="16200000" flipV="1">
                  <a:off x="3658942" y="3336909"/>
                  <a:ext cx="310393" cy="16992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A9B14E9C-DAA1-40AB-8C09-6B4CD569037F}"/>
                    </a:ext>
                  </a:extLst>
                </p:cNvPr>
                <p:cNvSpPr/>
                <p:nvPr/>
              </p:nvSpPr>
              <p:spPr>
                <a:xfrm>
                  <a:off x="1917148" y="3702268"/>
                  <a:ext cx="662729" cy="1470219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Flowchart: Stored Data 19">
                  <a:extLst>
                    <a:ext uri="{FF2B5EF4-FFF2-40B4-BE49-F238E27FC236}">
                      <a16:creationId xmlns:a16="http://schemas.microsoft.com/office/drawing/2014/main" id="{A69259CD-D71C-4DA4-A52C-4767FA3CE24A}"/>
                    </a:ext>
                  </a:extLst>
                </p:cNvPr>
                <p:cNvSpPr/>
                <p:nvPr/>
              </p:nvSpPr>
              <p:spPr>
                <a:xfrm rot="5400000">
                  <a:off x="1898538" y="3880080"/>
                  <a:ext cx="975961" cy="403499"/>
                </a:xfrm>
                <a:prstGeom prst="flowChartOnlineStorag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C4863E0-C692-4B6E-AC3F-3ADC0E224F0B}"/>
                    </a:ext>
                  </a:extLst>
                </p:cNvPr>
                <p:cNvSpPr/>
                <p:nvPr/>
              </p:nvSpPr>
              <p:spPr>
                <a:xfrm>
                  <a:off x="3541355" y="3720850"/>
                  <a:ext cx="662729" cy="1470219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Half Frame 20">
                  <a:extLst>
                    <a:ext uri="{FF2B5EF4-FFF2-40B4-BE49-F238E27FC236}">
                      <a16:creationId xmlns:a16="http://schemas.microsoft.com/office/drawing/2014/main" id="{BB225F3D-66FB-4955-9247-D1C87DEC5EA1}"/>
                    </a:ext>
                  </a:extLst>
                </p:cNvPr>
                <p:cNvSpPr/>
                <p:nvPr/>
              </p:nvSpPr>
              <p:spPr>
                <a:xfrm rot="18783937">
                  <a:off x="2425767" y="2219037"/>
                  <a:ext cx="493733" cy="433629"/>
                </a:xfrm>
                <a:prstGeom prst="halfFrame">
                  <a:avLst>
                    <a:gd name="adj1" fmla="val 12403"/>
                    <a:gd name="adj2" fmla="val 1240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Half Frame 24">
                  <a:extLst>
                    <a:ext uri="{FF2B5EF4-FFF2-40B4-BE49-F238E27FC236}">
                      <a16:creationId xmlns:a16="http://schemas.microsoft.com/office/drawing/2014/main" id="{127BA8C3-9E90-4B8D-98CC-E81142EFCA79}"/>
                    </a:ext>
                  </a:extLst>
                </p:cNvPr>
                <p:cNvSpPr/>
                <p:nvPr/>
              </p:nvSpPr>
              <p:spPr>
                <a:xfrm rot="18783937" flipH="1" flipV="1">
                  <a:off x="3211337" y="2247169"/>
                  <a:ext cx="485061" cy="442907"/>
                </a:xfrm>
                <a:prstGeom prst="halfFrame">
                  <a:avLst>
                    <a:gd name="adj1" fmla="val 12403"/>
                    <a:gd name="adj2" fmla="val 1240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5319440-78F9-4951-A96B-05B76B7A7037}"/>
                    </a:ext>
                  </a:extLst>
                </p:cNvPr>
                <p:cNvSpPr/>
                <p:nvPr/>
              </p:nvSpPr>
              <p:spPr>
                <a:xfrm>
                  <a:off x="2313723" y="2419709"/>
                  <a:ext cx="360324" cy="46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7850C14-D599-4665-953A-8891D1C14C6D}"/>
                    </a:ext>
                  </a:extLst>
                </p:cNvPr>
                <p:cNvSpPr/>
                <p:nvPr/>
              </p:nvSpPr>
              <p:spPr>
                <a:xfrm>
                  <a:off x="3440939" y="2415124"/>
                  <a:ext cx="342109" cy="5143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Chord 27">
                  <a:extLst>
                    <a:ext uri="{FF2B5EF4-FFF2-40B4-BE49-F238E27FC236}">
                      <a16:creationId xmlns:a16="http://schemas.microsoft.com/office/drawing/2014/main" id="{C98B1C7D-C5FA-4DAB-ADAB-5476D1E44FDD}"/>
                    </a:ext>
                  </a:extLst>
                </p:cNvPr>
                <p:cNvSpPr/>
                <p:nvPr/>
              </p:nvSpPr>
              <p:spPr>
                <a:xfrm rot="7678066">
                  <a:off x="2730757" y="4765005"/>
                  <a:ext cx="676227" cy="670106"/>
                </a:xfrm>
                <a:prstGeom prst="chord">
                  <a:avLst>
                    <a:gd name="adj1" fmla="val 2229301"/>
                    <a:gd name="adj2" fmla="val 1475493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Flowchart: Stored Data 32">
                  <a:extLst>
                    <a:ext uri="{FF2B5EF4-FFF2-40B4-BE49-F238E27FC236}">
                      <a16:creationId xmlns:a16="http://schemas.microsoft.com/office/drawing/2014/main" id="{52AC68D1-EE31-4A4C-A0A9-D2132EC22E4D}"/>
                    </a:ext>
                  </a:extLst>
                </p:cNvPr>
                <p:cNvSpPr/>
                <p:nvPr/>
              </p:nvSpPr>
              <p:spPr>
                <a:xfrm rot="5400000">
                  <a:off x="3242397" y="3915977"/>
                  <a:ext cx="975961" cy="403499"/>
                </a:xfrm>
                <a:prstGeom prst="flowChartOnlineStorag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8" name="Picture 4" descr="Related image">
                  <a:extLst>
                    <a:ext uri="{FF2B5EF4-FFF2-40B4-BE49-F238E27FC236}">
                      <a16:creationId xmlns:a16="http://schemas.microsoft.com/office/drawing/2014/main" id="{E05F76C8-5775-48A6-B9AC-0BCCAC2051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31" b="94231" l="4615" r="96154">
                              <a14:foregroundMark x1="30385" y1="13462" x2="32308" y2="13462"/>
                              <a14:foregroundMark x1="28077" y1="12308" x2="48462" y2="14231"/>
                              <a14:foregroundMark x1="48462" y1="14231" x2="57308" y2="18846"/>
                              <a14:foregroundMark x1="56538" y1="20000" x2="63077" y2="47308"/>
                              <a14:foregroundMark x1="63462" y1="47308" x2="70000" y2="41154"/>
                              <a14:foregroundMark x1="70000" y1="40769" x2="85769" y2="29615"/>
                              <a14:foregroundMark x1="94231" y1="19231" x2="94231" y2="19231"/>
                              <a14:foregroundMark x1="94231" y1="19231" x2="93462" y2="21538"/>
                              <a14:foregroundMark x1="93077" y1="20000" x2="73462" y2="9231"/>
                              <a14:foregroundMark x1="73462" y1="9231" x2="33077" y2="5000"/>
                              <a14:foregroundMark x1="33077" y1="5000" x2="13462" y2="11923"/>
                              <a14:foregroundMark x1="13462" y1="11923" x2="14615" y2="31154"/>
                              <a14:foregroundMark x1="14615" y1="31154" x2="25000" y2="35769"/>
                              <a14:foregroundMark x1="21154" y1="32308" x2="5769" y2="18846"/>
                              <a14:foregroundMark x1="51538" y1="5385" x2="42692" y2="6923"/>
                              <a14:foregroundMark x1="51154" y1="4615" x2="44231" y2="4615"/>
                              <a14:foregroundMark x1="90000" y1="69231" x2="88077" y2="56538"/>
                              <a14:foregroundMark x1="94231" y1="70769" x2="93077" y2="55769"/>
                              <a14:foregroundMark x1="86923" y1="77308" x2="96923" y2="65000"/>
                              <a14:foregroundMark x1="75769" y1="83846" x2="58846" y2="94231"/>
                              <a14:foregroundMark x1="58846" y1="94231" x2="49231" y2="94231"/>
                              <a14:foregroundMark x1="9615" y1="50385" x2="9231" y2="74615"/>
                              <a14:foregroundMark x1="7692" y1="80769" x2="4615" y2="7461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2564570" y="3683347"/>
                  <a:ext cx="1006157" cy="10061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5E036412-6642-46DC-815F-CE8AE9EC8F9B}"/>
                    </a:ext>
                  </a:extLst>
                </p:cNvPr>
                <p:cNvSpPr/>
                <p:nvPr/>
              </p:nvSpPr>
              <p:spPr>
                <a:xfrm>
                  <a:off x="2811465" y="1512852"/>
                  <a:ext cx="483684" cy="1406994"/>
                </a:xfrm>
                <a:prstGeom prst="round2Same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EDDD6806-3008-47FA-8D16-508D2C7F107B}"/>
                    </a:ext>
                  </a:extLst>
                </p:cNvPr>
                <p:cNvSpPr/>
                <p:nvPr/>
              </p:nvSpPr>
              <p:spPr>
                <a:xfrm>
                  <a:off x="2737612" y="2821965"/>
                  <a:ext cx="653937" cy="235835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21D91D9-153D-4294-9D33-86DEA85C6ABA}"/>
                    </a:ext>
                  </a:extLst>
                </p:cNvPr>
                <p:cNvSpPr/>
                <p:nvPr/>
              </p:nvSpPr>
              <p:spPr>
                <a:xfrm>
                  <a:off x="3691555" y="3905573"/>
                  <a:ext cx="243530" cy="109848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5388CCA-DDE1-4E09-BEB8-62609A9EB2F4}"/>
                    </a:ext>
                  </a:extLst>
                </p:cNvPr>
                <p:cNvSpPr/>
                <p:nvPr/>
              </p:nvSpPr>
              <p:spPr>
                <a:xfrm>
                  <a:off x="2182466" y="3910182"/>
                  <a:ext cx="243530" cy="109848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30" name="Picture 6" descr="Image result for steering wheel png">
                  <a:extLst>
                    <a:ext uri="{FF2B5EF4-FFF2-40B4-BE49-F238E27FC236}">
                      <a16:creationId xmlns:a16="http://schemas.microsoft.com/office/drawing/2014/main" id="{80AB91D5-8E3F-4CE3-9E12-0A000759E4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6350" y="2815953"/>
                  <a:ext cx="569625" cy="569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Rectangle: Top Corners Snipped 35">
                  <a:extLst>
                    <a:ext uri="{FF2B5EF4-FFF2-40B4-BE49-F238E27FC236}">
                      <a16:creationId xmlns:a16="http://schemas.microsoft.com/office/drawing/2014/main" id="{5C1A376C-7D18-450F-B778-3E5DE5143CE5}"/>
                    </a:ext>
                  </a:extLst>
                </p:cNvPr>
                <p:cNvSpPr/>
                <p:nvPr/>
              </p:nvSpPr>
              <p:spPr>
                <a:xfrm>
                  <a:off x="2800065" y="4718093"/>
                  <a:ext cx="523352" cy="499123"/>
                </a:xfrm>
                <a:prstGeom prst="snip2Same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20CA1F3-A463-4E7F-B538-62E701186EBA}"/>
                    </a:ext>
                  </a:extLst>
                </p:cNvPr>
                <p:cNvSpPr/>
                <p:nvPr/>
              </p:nvSpPr>
              <p:spPr>
                <a:xfrm>
                  <a:off x="3006216" y="4733547"/>
                  <a:ext cx="111866" cy="5374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: Top Corners One Rounded and One Snipped 38">
                  <a:extLst>
                    <a:ext uri="{FF2B5EF4-FFF2-40B4-BE49-F238E27FC236}">
                      <a16:creationId xmlns:a16="http://schemas.microsoft.com/office/drawing/2014/main" id="{B6C32C89-8792-402F-928A-8F1B7351E2F9}"/>
                    </a:ext>
                  </a:extLst>
                </p:cNvPr>
                <p:cNvSpPr/>
                <p:nvPr/>
              </p:nvSpPr>
              <p:spPr>
                <a:xfrm>
                  <a:off x="2720344" y="1352929"/>
                  <a:ext cx="126869" cy="134073"/>
                </a:xfrm>
                <a:prstGeom prst="snipRoundRect">
                  <a:avLst>
                    <a:gd name="adj1" fmla="val 50000"/>
                    <a:gd name="adj2" fmla="val 50000"/>
                  </a:avLst>
                </a:prstGeom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: Top Corners One Rounded and One Snipped 43">
                  <a:extLst>
                    <a:ext uri="{FF2B5EF4-FFF2-40B4-BE49-F238E27FC236}">
                      <a16:creationId xmlns:a16="http://schemas.microsoft.com/office/drawing/2014/main" id="{5926ECE7-9396-467B-BAD6-28687DCDB4D8}"/>
                    </a:ext>
                  </a:extLst>
                </p:cNvPr>
                <p:cNvSpPr/>
                <p:nvPr/>
              </p:nvSpPr>
              <p:spPr>
                <a:xfrm flipH="1">
                  <a:off x="3276766" y="1340936"/>
                  <a:ext cx="126858" cy="155139"/>
                </a:xfrm>
                <a:prstGeom prst="snipRoundRect">
                  <a:avLst>
                    <a:gd name="adj1" fmla="val 50000"/>
                    <a:gd name="adj2" fmla="val 50000"/>
                  </a:avLst>
                </a:prstGeom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00C2A-4593-4477-A871-A2884BAD741C}"/>
                  </a:ext>
                </a:extLst>
              </p:cNvPr>
              <p:cNvSpPr txBox="1"/>
              <p:nvPr/>
            </p:nvSpPr>
            <p:spPr>
              <a:xfrm>
                <a:off x="4764864" y="2045583"/>
                <a:ext cx="327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bg1"/>
                    </a:solidFill>
                    <a:latin typeface="Gill Sans Ultra Bold Condensed" panose="020B0A06020104020203" pitchFamily="34" charset="0"/>
                  </a:rPr>
                  <a:t>2</a:t>
                </a:r>
              </a:p>
            </p:txBody>
          </p:sp>
        </p:grpSp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ED878A6B-192E-417A-B116-0682AC29B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90566" y="2865650"/>
              <a:ext cx="1831904" cy="169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11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FF8B52-75B1-4887-A202-C7593B1BAFF4}"/>
              </a:ext>
            </a:extLst>
          </p:cNvPr>
          <p:cNvGrpSpPr/>
          <p:nvPr/>
        </p:nvGrpSpPr>
        <p:grpSpPr>
          <a:xfrm>
            <a:off x="3824064" y="1380382"/>
            <a:ext cx="2286936" cy="4097235"/>
            <a:chOff x="3824064" y="1380382"/>
            <a:chExt cx="2286936" cy="4097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C01112-C598-4499-974E-AE159F15AA92}"/>
                </a:ext>
              </a:extLst>
            </p:cNvPr>
            <p:cNvGrpSpPr/>
            <p:nvPr/>
          </p:nvGrpSpPr>
          <p:grpSpPr>
            <a:xfrm>
              <a:off x="3824064" y="1380382"/>
              <a:ext cx="2286936" cy="4097235"/>
              <a:chOff x="3824064" y="1380382"/>
              <a:chExt cx="2286936" cy="40972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B1444F-94C7-4833-93BC-7E4820895E17}"/>
                  </a:ext>
                </a:extLst>
              </p:cNvPr>
              <p:cNvGrpSpPr/>
              <p:nvPr/>
            </p:nvGrpSpPr>
            <p:grpSpPr>
              <a:xfrm>
                <a:off x="3824064" y="1380382"/>
                <a:ext cx="2286936" cy="4097235"/>
                <a:chOff x="1917148" y="1340936"/>
                <a:chExt cx="2286936" cy="4097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74DE61-2D77-4EFA-9A33-12130B9A2646}"/>
                    </a:ext>
                  </a:extLst>
                </p:cNvPr>
                <p:cNvSpPr/>
                <p:nvPr/>
              </p:nvSpPr>
              <p:spPr>
                <a:xfrm>
                  <a:off x="2884218" y="2747402"/>
                  <a:ext cx="360726" cy="70467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0CA9038F-8C04-4338-B4D2-A86823015544}"/>
                    </a:ext>
                  </a:extLst>
                </p:cNvPr>
                <p:cNvSpPr/>
                <p:nvPr/>
              </p:nvSpPr>
              <p:spPr>
                <a:xfrm>
                  <a:off x="2187839" y="3641682"/>
                  <a:ext cx="1798307" cy="1283204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9798DAA-71CA-4BB1-A586-D1810DA83D81}"/>
                    </a:ext>
                  </a:extLst>
                </p:cNvPr>
                <p:cNvSpPr/>
                <p:nvPr/>
              </p:nvSpPr>
              <p:spPr>
                <a:xfrm>
                  <a:off x="2675831" y="1615617"/>
                  <a:ext cx="765111" cy="1352939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Rectangle: Top Corners Snipped 5">
                  <a:extLst>
                    <a:ext uri="{FF2B5EF4-FFF2-40B4-BE49-F238E27FC236}">
                      <a16:creationId xmlns:a16="http://schemas.microsoft.com/office/drawing/2014/main" id="{E9AAB382-6E42-492E-A651-A807FCD4992B}"/>
                    </a:ext>
                  </a:extLst>
                </p:cNvPr>
                <p:cNvSpPr/>
                <p:nvPr/>
              </p:nvSpPr>
              <p:spPr>
                <a:xfrm>
                  <a:off x="2421697" y="3088148"/>
                  <a:ext cx="1308682" cy="541261"/>
                </a:xfrm>
                <a:prstGeom prst="snip2Same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8B6D440-6778-4070-AA80-85CF6A153D5F}"/>
                    </a:ext>
                  </a:extLst>
                </p:cNvPr>
                <p:cNvSpPr/>
                <p:nvPr/>
              </p:nvSpPr>
              <p:spPr>
                <a:xfrm>
                  <a:off x="1983056" y="2050133"/>
                  <a:ext cx="327170" cy="81373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28F0FE1-CC47-444E-9E7C-28A3ED2B606F}"/>
                    </a:ext>
                  </a:extLst>
                </p:cNvPr>
                <p:cNvSpPr/>
                <p:nvPr/>
              </p:nvSpPr>
              <p:spPr>
                <a:xfrm>
                  <a:off x="3788428" y="2050133"/>
                  <a:ext cx="327170" cy="81373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: Top Corners Snipped 7">
                  <a:extLst>
                    <a:ext uri="{FF2B5EF4-FFF2-40B4-BE49-F238E27FC236}">
                      <a16:creationId xmlns:a16="http://schemas.microsoft.com/office/drawing/2014/main" id="{38E5F9CA-2A06-4E7F-9A21-23D560F6089E}"/>
                    </a:ext>
                  </a:extLst>
                </p:cNvPr>
                <p:cNvSpPr/>
                <p:nvPr/>
              </p:nvSpPr>
              <p:spPr>
                <a:xfrm>
                  <a:off x="2731417" y="1368016"/>
                  <a:ext cx="653937" cy="1600540"/>
                </a:xfrm>
                <a:prstGeom prst="snip2Same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: Top Corners One Rounded and One Snipped 13">
                  <a:extLst>
                    <a:ext uri="{FF2B5EF4-FFF2-40B4-BE49-F238E27FC236}">
                      <a16:creationId xmlns:a16="http://schemas.microsoft.com/office/drawing/2014/main" id="{BE694CC0-6E8D-45A8-89D7-0570A39F5F24}"/>
                    </a:ext>
                  </a:extLst>
                </p:cNvPr>
                <p:cNvSpPr/>
                <p:nvPr/>
              </p:nvSpPr>
              <p:spPr>
                <a:xfrm rot="16200000">
                  <a:off x="2181538" y="3328663"/>
                  <a:ext cx="310393" cy="169926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Top Corners One Rounded and One Snipped 15">
                  <a:extLst>
                    <a:ext uri="{FF2B5EF4-FFF2-40B4-BE49-F238E27FC236}">
                      <a16:creationId xmlns:a16="http://schemas.microsoft.com/office/drawing/2014/main" id="{AC671A55-82F5-41C6-B041-E0EEEEF219D4}"/>
                    </a:ext>
                  </a:extLst>
                </p:cNvPr>
                <p:cNvSpPr/>
                <p:nvPr/>
              </p:nvSpPr>
              <p:spPr>
                <a:xfrm rot="16200000" flipV="1">
                  <a:off x="3658942" y="3336909"/>
                  <a:ext cx="310393" cy="16992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A9B14E9C-DAA1-40AB-8C09-6B4CD569037F}"/>
                    </a:ext>
                  </a:extLst>
                </p:cNvPr>
                <p:cNvSpPr/>
                <p:nvPr/>
              </p:nvSpPr>
              <p:spPr>
                <a:xfrm>
                  <a:off x="1917148" y="3702268"/>
                  <a:ext cx="662729" cy="1470219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Flowchart: Stored Data 19">
                  <a:extLst>
                    <a:ext uri="{FF2B5EF4-FFF2-40B4-BE49-F238E27FC236}">
                      <a16:creationId xmlns:a16="http://schemas.microsoft.com/office/drawing/2014/main" id="{A69259CD-D71C-4DA4-A52C-4767FA3CE24A}"/>
                    </a:ext>
                  </a:extLst>
                </p:cNvPr>
                <p:cNvSpPr/>
                <p:nvPr/>
              </p:nvSpPr>
              <p:spPr>
                <a:xfrm rot="5400000">
                  <a:off x="1898538" y="3880080"/>
                  <a:ext cx="975961" cy="403499"/>
                </a:xfrm>
                <a:prstGeom prst="flowChartOnlineStorag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C4863E0-C692-4B6E-AC3F-3ADC0E224F0B}"/>
                    </a:ext>
                  </a:extLst>
                </p:cNvPr>
                <p:cNvSpPr/>
                <p:nvPr/>
              </p:nvSpPr>
              <p:spPr>
                <a:xfrm>
                  <a:off x="3541355" y="3720850"/>
                  <a:ext cx="662729" cy="1470219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Half Frame 20">
                  <a:extLst>
                    <a:ext uri="{FF2B5EF4-FFF2-40B4-BE49-F238E27FC236}">
                      <a16:creationId xmlns:a16="http://schemas.microsoft.com/office/drawing/2014/main" id="{BB225F3D-66FB-4955-9247-D1C87DEC5EA1}"/>
                    </a:ext>
                  </a:extLst>
                </p:cNvPr>
                <p:cNvSpPr/>
                <p:nvPr/>
              </p:nvSpPr>
              <p:spPr>
                <a:xfrm rot="18783937">
                  <a:off x="2425767" y="2219037"/>
                  <a:ext cx="493733" cy="433629"/>
                </a:xfrm>
                <a:prstGeom prst="halfFrame">
                  <a:avLst>
                    <a:gd name="adj1" fmla="val 12403"/>
                    <a:gd name="adj2" fmla="val 1240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Half Frame 24">
                  <a:extLst>
                    <a:ext uri="{FF2B5EF4-FFF2-40B4-BE49-F238E27FC236}">
                      <a16:creationId xmlns:a16="http://schemas.microsoft.com/office/drawing/2014/main" id="{127BA8C3-9E90-4B8D-98CC-E81142EFCA79}"/>
                    </a:ext>
                  </a:extLst>
                </p:cNvPr>
                <p:cNvSpPr/>
                <p:nvPr/>
              </p:nvSpPr>
              <p:spPr>
                <a:xfrm rot="18783937" flipH="1" flipV="1">
                  <a:off x="3211337" y="2247169"/>
                  <a:ext cx="485061" cy="442907"/>
                </a:xfrm>
                <a:prstGeom prst="halfFrame">
                  <a:avLst>
                    <a:gd name="adj1" fmla="val 12403"/>
                    <a:gd name="adj2" fmla="val 1240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5319440-78F9-4951-A96B-05B76B7A7037}"/>
                    </a:ext>
                  </a:extLst>
                </p:cNvPr>
                <p:cNvSpPr/>
                <p:nvPr/>
              </p:nvSpPr>
              <p:spPr>
                <a:xfrm>
                  <a:off x="2313723" y="2419709"/>
                  <a:ext cx="360324" cy="46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7850C14-D599-4665-953A-8891D1C14C6D}"/>
                    </a:ext>
                  </a:extLst>
                </p:cNvPr>
                <p:cNvSpPr/>
                <p:nvPr/>
              </p:nvSpPr>
              <p:spPr>
                <a:xfrm>
                  <a:off x="3440939" y="2415124"/>
                  <a:ext cx="342109" cy="5143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Chord 27">
                  <a:extLst>
                    <a:ext uri="{FF2B5EF4-FFF2-40B4-BE49-F238E27FC236}">
                      <a16:creationId xmlns:a16="http://schemas.microsoft.com/office/drawing/2014/main" id="{C98B1C7D-C5FA-4DAB-ADAB-5476D1E44FDD}"/>
                    </a:ext>
                  </a:extLst>
                </p:cNvPr>
                <p:cNvSpPr/>
                <p:nvPr/>
              </p:nvSpPr>
              <p:spPr>
                <a:xfrm rot="7678066">
                  <a:off x="2730757" y="4765005"/>
                  <a:ext cx="676227" cy="670106"/>
                </a:xfrm>
                <a:prstGeom prst="chord">
                  <a:avLst>
                    <a:gd name="adj1" fmla="val 2229301"/>
                    <a:gd name="adj2" fmla="val 1475493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Flowchart: Stored Data 32">
                  <a:extLst>
                    <a:ext uri="{FF2B5EF4-FFF2-40B4-BE49-F238E27FC236}">
                      <a16:creationId xmlns:a16="http://schemas.microsoft.com/office/drawing/2014/main" id="{52AC68D1-EE31-4A4C-A0A9-D2132EC22E4D}"/>
                    </a:ext>
                  </a:extLst>
                </p:cNvPr>
                <p:cNvSpPr/>
                <p:nvPr/>
              </p:nvSpPr>
              <p:spPr>
                <a:xfrm rot="5400000">
                  <a:off x="3242397" y="3915977"/>
                  <a:ext cx="975961" cy="403499"/>
                </a:xfrm>
                <a:prstGeom prst="flowChartOnlineStorag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8" name="Picture 4" descr="Related image">
                  <a:extLst>
                    <a:ext uri="{FF2B5EF4-FFF2-40B4-BE49-F238E27FC236}">
                      <a16:creationId xmlns:a16="http://schemas.microsoft.com/office/drawing/2014/main" id="{E05F76C8-5775-48A6-B9AC-0BCCAC2051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31" b="94231" l="4615" r="96154">
                              <a14:foregroundMark x1="30385" y1="13462" x2="32308" y2="13462"/>
                              <a14:foregroundMark x1="28077" y1="12308" x2="48462" y2="14231"/>
                              <a14:foregroundMark x1="48462" y1="14231" x2="57308" y2="18846"/>
                              <a14:foregroundMark x1="56538" y1="20000" x2="63077" y2="47308"/>
                              <a14:foregroundMark x1="63462" y1="47308" x2="70000" y2="41154"/>
                              <a14:foregroundMark x1="70000" y1="40769" x2="85769" y2="29615"/>
                              <a14:foregroundMark x1="94231" y1="19231" x2="94231" y2="19231"/>
                              <a14:foregroundMark x1="94231" y1="19231" x2="93462" y2="21538"/>
                              <a14:foregroundMark x1="93077" y1="20000" x2="73462" y2="9231"/>
                              <a14:foregroundMark x1="73462" y1="9231" x2="33077" y2="5000"/>
                              <a14:foregroundMark x1="33077" y1="5000" x2="13462" y2="11923"/>
                              <a14:foregroundMark x1="13462" y1="11923" x2="14615" y2="31154"/>
                              <a14:foregroundMark x1="14615" y1="31154" x2="25000" y2="35769"/>
                              <a14:foregroundMark x1="21154" y1="32308" x2="5769" y2="18846"/>
                              <a14:foregroundMark x1="51538" y1="5385" x2="42692" y2="6923"/>
                              <a14:foregroundMark x1="51154" y1="4615" x2="44231" y2="4615"/>
                              <a14:foregroundMark x1="90000" y1="69231" x2="88077" y2="56538"/>
                              <a14:foregroundMark x1="94231" y1="70769" x2="93077" y2="55769"/>
                              <a14:foregroundMark x1="86923" y1="77308" x2="96923" y2="65000"/>
                              <a14:foregroundMark x1="75769" y1="83846" x2="58846" y2="94231"/>
                              <a14:foregroundMark x1="58846" y1="94231" x2="49231" y2="94231"/>
                              <a14:foregroundMark x1="9615" y1="50385" x2="9231" y2="74615"/>
                              <a14:foregroundMark x1="7692" y1="80769" x2="4615" y2="7461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2564570" y="3683347"/>
                  <a:ext cx="1006157" cy="10061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5E036412-6642-46DC-815F-CE8AE9EC8F9B}"/>
                    </a:ext>
                  </a:extLst>
                </p:cNvPr>
                <p:cNvSpPr/>
                <p:nvPr/>
              </p:nvSpPr>
              <p:spPr>
                <a:xfrm>
                  <a:off x="2811465" y="1512852"/>
                  <a:ext cx="483684" cy="1406994"/>
                </a:xfrm>
                <a:prstGeom prst="round2Same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EDDD6806-3008-47FA-8D16-508D2C7F107B}"/>
                    </a:ext>
                  </a:extLst>
                </p:cNvPr>
                <p:cNvSpPr/>
                <p:nvPr/>
              </p:nvSpPr>
              <p:spPr>
                <a:xfrm>
                  <a:off x="2737612" y="2821965"/>
                  <a:ext cx="653937" cy="235835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21D91D9-153D-4294-9D33-86DEA85C6ABA}"/>
                    </a:ext>
                  </a:extLst>
                </p:cNvPr>
                <p:cNvSpPr/>
                <p:nvPr/>
              </p:nvSpPr>
              <p:spPr>
                <a:xfrm>
                  <a:off x="3691555" y="3905573"/>
                  <a:ext cx="243530" cy="109848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5388CCA-DDE1-4E09-BEB8-62609A9EB2F4}"/>
                    </a:ext>
                  </a:extLst>
                </p:cNvPr>
                <p:cNvSpPr/>
                <p:nvPr/>
              </p:nvSpPr>
              <p:spPr>
                <a:xfrm>
                  <a:off x="2182466" y="3910182"/>
                  <a:ext cx="243530" cy="109848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30" name="Picture 6" descr="Image result for steering wheel png">
                  <a:extLst>
                    <a:ext uri="{FF2B5EF4-FFF2-40B4-BE49-F238E27FC236}">
                      <a16:creationId xmlns:a16="http://schemas.microsoft.com/office/drawing/2014/main" id="{80AB91D5-8E3F-4CE3-9E12-0A000759E4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6350" y="2815953"/>
                  <a:ext cx="569625" cy="569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Rectangle: Top Corners Snipped 35">
                  <a:extLst>
                    <a:ext uri="{FF2B5EF4-FFF2-40B4-BE49-F238E27FC236}">
                      <a16:creationId xmlns:a16="http://schemas.microsoft.com/office/drawing/2014/main" id="{5C1A376C-7D18-450F-B778-3E5DE5143CE5}"/>
                    </a:ext>
                  </a:extLst>
                </p:cNvPr>
                <p:cNvSpPr/>
                <p:nvPr/>
              </p:nvSpPr>
              <p:spPr>
                <a:xfrm>
                  <a:off x="2800065" y="4718093"/>
                  <a:ext cx="523352" cy="499123"/>
                </a:xfrm>
                <a:prstGeom prst="snip2Same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20CA1F3-A463-4E7F-B538-62E701186EBA}"/>
                    </a:ext>
                  </a:extLst>
                </p:cNvPr>
                <p:cNvSpPr/>
                <p:nvPr/>
              </p:nvSpPr>
              <p:spPr>
                <a:xfrm>
                  <a:off x="3006216" y="4733547"/>
                  <a:ext cx="111866" cy="5374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: Top Corners One Rounded and One Snipped 38">
                  <a:extLst>
                    <a:ext uri="{FF2B5EF4-FFF2-40B4-BE49-F238E27FC236}">
                      <a16:creationId xmlns:a16="http://schemas.microsoft.com/office/drawing/2014/main" id="{B6C32C89-8792-402F-928A-8F1B7351E2F9}"/>
                    </a:ext>
                  </a:extLst>
                </p:cNvPr>
                <p:cNvSpPr/>
                <p:nvPr/>
              </p:nvSpPr>
              <p:spPr>
                <a:xfrm>
                  <a:off x="2720344" y="1352929"/>
                  <a:ext cx="126869" cy="134073"/>
                </a:xfrm>
                <a:prstGeom prst="snipRoundRect">
                  <a:avLst>
                    <a:gd name="adj1" fmla="val 50000"/>
                    <a:gd name="adj2" fmla="val 50000"/>
                  </a:avLst>
                </a:prstGeom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: Top Corners One Rounded and One Snipped 43">
                  <a:extLst>
                    <a:ext uri="{FF2B5EF4-FFF2-40B4-BE49-F238E27FC236}">
                      <a16:creationId xmlns:a16="http://schemas.microsoft.com/office/drawing/2014/main" id="{5926ECE7-9396-467B-BAD6-28687DCDB4D8}"/>
                    </a:ext>
                  </a:extLst>
                </p:cNvPr>
                <p:cNvSpPr/>
                <p:nvPr/>
              </p:nvSpPr>
              <p:spPr>
                <a:xfrm flipH="1">
                  <a:off x="3276766" y="1340936"/>
                  <a:ext cx="126858" cy="155139"/>
                </a:xfrm>
                <a:prstGeom prst="snipRoundRect">
                  <a:avLst>
                    <a:gd name="adj1" fmla="val 50000"/>
                    <a:gd name="adj2" fmla="val 50000"/>
                  </a:avLst>
                </a:prstGeom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00C2A-4593-4477-A871-A2884BAD741C}"/>
                  </a:ext>
                </a:extLst>
              </p:cNvPr>
              <p:cNvSpPr txBox="1"/>
              <p:nvPr/>
            </p:nvSpPr>
            <p:spPr>
              <a:xfrm>
                <a:off x="4764864" y="2045583"/>
                <a:ext cx="327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bg1"/>
                    </a:solidFill>
                    <a:latin typeface="Gill Sans Ultra Bold Condensed" panose="020B0A06020104020203" pitchFamily="34" charset="0"/>
                  </a:rPr>
                  <a:t>x</a:t>
                </a:r>
              </a:p>
            </p:txBody>
          </p:sp>
        </p:grpSp>
        <p:pic>
          <p:nvPicPr>
            <p:cNvPr id="10" name="Picture 4" descr="Image result for cartoon flames png">
              <a:extLst>
                <a:ext uri="{FF2B5EF4-FFF2-40B4-BE49-F238E27FC236}">
                  <a16:creationId xmlns:a16="http://schemas.microsoft.com/office/drawing/2014/main" id="{FF1539FB-E187-419D-A8FE-91B9AC12F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55722">
              <a:off x="5453990" y="3699098"/>
              <a:ext cx="353632" cy="435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cartoon flames png">
              <a:extLst>
                <a:ext uri="{FF2B5EF4-FFF2-40B4-BE49-F238E27FC236}">
                  <a16:creationId xmlns:a16="http://schemas.microsoft.com/office/drawing/2014/main" id="{147A3CA9-D968-4E26-A77A-AB3903C46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05279" flipH="1">
              <a:off x="4117928" y="3686887"/>
              <a:ext cx="351011" cy="435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skull png">
              <a:extLst>
                <a:ext uri="{FF2B5EF4-FFF2-40B4-BE49-F238E27FC236}">
                  <a16:creationId xmlns:a16="http://schemas.microsoft.com/office/drawing/2014/main" id="{C41D86A0-ED17-4110-B05A-616D4C5A1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727525" y="1626958"/>
              <a:ext cx="483684" cy="55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top down sprite">
              <a:extLst>
                <a:ext uri="{FF2B5EF4-FFF2-40B4-BE49-F238E27FC236}">
                  <a16:creationId xmlns:a16="http://schemas.microsoft.com/office/drawing/2014/main" id="{66E49535-C860-4A78-B638-0B1E8A206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97180" y="2823644"/>
              <a:ext cx="1831904" cy="169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1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Ultra Bold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Adeoye</dc:creator>
  <cp:lastModifiedBy>Richard Adeoye</cp:lastModifiedBy>
  <cp:revision>11</cp:revision>
  <dcterms:created xsi:type="dcterms:W3CDTF">2019-03-10T22:02:21Z</dcterms:created>
  <dcterms:modified xsi:type="dcterms:W3CDTF">2019-03-11T04:34:31Z</dcterms:modified>
</cp:coreProperties>
</file>