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663D-B0BF-4FDB-B6E6-99F9B55F6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B1203-3A2A-448F-8950-77DC59AB1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E596D-D5D1-4B5B-9109-DB2B9743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8607-5E99-4D39-86C4-3DDEB387749D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5B94C-65CF-4468-8D12-0B12F53B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E0553-775E-41F3-A2A2-5D8C670D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0103-7E72-4D69-AF31-07573B337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01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1156-FE71-48E7-9B40-96299B55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2CC8-F7C3-4988-9EE7-62720AC88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D453D-D4B6-403C-96DE-D37FE420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8607-5E99-4D39-86C4-3DDEB387749D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EC9AB-C4FD-4C38-9FFB-A2252073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995C-C055-452B-BBD0-46E8C286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0103-7E72-4D69-AF31-07573B337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53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9662F-5E77-40C6-A183-3E98C7770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81935-A70C-46A6-BE11-773B0F04D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2A3C0-2982-4CDF-A989-DC818539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8607-5E99-4D39-86C4-3DDEB387749D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49D8E-1F33-4A43-A32D-633AA700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E206B-AB07-4665-97D2-964632EC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0103-7E72-4D69-AF31-07573B337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5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0167-6042-4093-8749-B8A52596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622C-C90E-44AD-B405-5D53EC91F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E04C3-F03F-4AE0-8126-61C8B796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8607-5E99-4D39-86C4-3DDEB387749D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EF215-3910-495D-A402-98FCC63F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B29B3-1763-4F25-85C4-AE3F96DE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0103-7E72-4D69-AF31-07573B337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16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E068-DDF4-4C7B-8E7A-EAF6E7805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7B78A-6841-4D69-AC9B-B46177B8B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DB73C-4B2E-4F33-BBC6-362B0627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8607-5E99-4D39-86C4-3DDEB387749D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B26E6-986E-462B-A640-190D70C5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8D8E4-65C9-495C-8466-8E58C472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0103-7E72-4D69-AF31-07573B337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58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6BC7-3F94-4B17-A2C5-0DE09373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76CC1-C43F-4F17-8FE8-3D36C0368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2AB58-B4B8-4866-AC2A-07CA0B636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3CC9B-DC9E-48B3-AAB4-AF6AA634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8607-5E99-4D39-86C4-3DDEB387749D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F32A8-0403-4C35-9C80-7F3D2610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43FE9-4185-4605-87D6-7928A65A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0103-7E72-4D69-AF31-07573B337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22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1268-70BB-4666-B355-1877044F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3622A-4232-4F04-AF33-C8F77562D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DCFEC-E12F-4DFA-A1F5-04E8B2989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8C816-F305-4C22-9413-E5945CA05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9001D-B82E-4DE9-960A-31550E540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270B9C-6F77-4ECE-9C42-CF3F6049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8607-5E99-4D39-86C4-3DDEB387749D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F99163-3710-4F27-B737-9AE6DAD6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83BA7-4D6F-4E91-9A18-00447238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0103-7E72-4D69-AF31-07573B337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4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53430-D3D2-467A-8B8B-13748B1E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31ACA-0A24-4DF7-94D5-8EF8E41B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8607-5E99-4D39-86C4-3DDEB387749D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54BD-BD47-4036-B379-EF663FF7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D0885-8017-40D4-9918-41BAEB13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0103-7E72-4D69-AF31-07573B337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10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2035D-F611-4D26-B60C-D8C22A0A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8607-5E99-4D39-86C4-3DDEB387749D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7C98E4-5BA9-4750-B159-CF13BD22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ACDB0-9B25-4876-B474-A3E71AC0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0103-7E72-4D69-AF31-07573B337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29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AB0F-8681-4359-BD0D-377783A3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BEA76-AFF5-4922-85EF-4901C4F06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B74F2-47A3-4807-87D7-00BAA56F6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0DDA3-6C73-4F69-B80A-B9F97E91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8607-5E99-4D39-86C4-3DDEB387749D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F9947-C8C1-4164-A6F5-39DF33A1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55D1B-329D-401A-BBB7-20F393E3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0103-7E72-4D69-AF31-07573B337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27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8E7F-BC4E-40CE-8ACD-0952859D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BCD0BB-0066-4C99-8A0B-557F32649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A6E25-DD51-4DE1-BA4E-6D8976EC6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E6CDE-E017-4D16-8EDD-39EC6EB5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8607-5E99-4D39-86C4-3DDEB387749D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0AB1D-A792-4693-B1E9-C5A621F1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69181-9E1D-44A9-B691-7C06F0C7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0103-7E72-4D69-AF31-07573B337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12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5412D-7EDD-4D5B-B555-56BE3C148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CFD30-8BAF-4662-95F4-ED451572F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DB298-266A-4AE4-9B1A-6D1C8CB7E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A8607-5E99-4D39-86C4-3DDEB387749D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A7606-DB6B-422D-87DE-CB26D90E8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BADEC-D632-4090-913D-50B76556E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20103-7E72-4D69-AF31-07573B337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28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5F2CE37-AAAA-429B-8785-ADE9B4A62ED3}"/>
              </a:ext>
            </a:extLst>
          </p:cNvPr>
          <p:cNvGrpSpPr/>
          <p:nvPr/>
        </p:nvGrpSpPr>
        <p:grpSpPr>
          <a:xfrm>
            <a:off x="5674937" y="1508289"/>
            <a:ext cx="2767173" cy="1569660"/>
            <a:chOff x="5674937" y="1508289"/>
            <a:chExt cx="2767173" cy="156966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204A1BF-E343-43D8-AF68-0B6917915DD9}"/>
                </a:ext>
              </a:extLst>
            </p:cNvPr>
            <p:cNvGrpSpPr/>
            <p:nvPr/>
          </p:nvGrpSpPr>
          <p:grpSpPr>
            <a:xfrm>
              <a:off x="5731497" y="1508289"/>
              <a:ext cx="461913" cy="1569660"/>
              <a:chOff x="5731497" y="1508289"/>
              <a:chExt cx="461913" cy="156966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FDD484-75FC-4507-B497-4B3AA8562A71}"/>
                  </a:ext>
                </a:extLst>
              </p:cNvPr>
              <p:cNvSpPr txBox="1"/>
              <p:nvPr/>
            </p:nvSpPr>
            <p:spPr>
              <a:xfrm>
                <a:off x="5731497" y="1508289"/>
                <a:ext cx="5656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9600" dirty="0">
                    <a:solidFill>
                      <a:srgbClr val="00B0F0"/>
                    </a:solidFill>
                    <a:latin typeface="Arial Rounded MT Bold" panose="020F0704030504030204" pitchFamily="34" charset="0"/>
                  </a:rPr>
                  <a:t>t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98EB58-E75D-4EF2-A935-AC983D516761}"/>
                  </a:ext>
                </a:extLst>
              </p:cNvPr>
              <p:cNvSpPr/>
              <p:nvPr/>
            </p:nvSpPr>
            <p:spPr>
              <a:xfrm>
                <a:off x="5788057" y="1649691"/>
                <a:ext cx="405353" cy="4619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00B0F0"/>
                  </a:solidFill>
                </a:endParaRPr>
              </a:p>
            </p:txBody>
          </p:sp>
        </p:grpSp>
        <p:pic>
          <p:nvPicPr>
            <p:cNvPr id="11" name="Graphic 10" descr="Marker">
              <a:extLst>
                <a:ext uri="{FF2B5EF4-FFF2-40B4-BE49-F238E27FC236}">
                  <a16:creationId xmlns:a16="http://schemas.microsoft.com/office/drawing/2014/main" id="{0899CAFD-7726-4B29-9D39-3ED62F578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74937" y="1649691"/>
              <a:ext cx="581318" cy="50904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0253A2-3847-43AC-9887-3B43971E53B6}"/>
                </a:ext>
              </a:extLst>
            </p:cNvPr>
            <p:cNvSpPr txBox="1"/>
            <p:nvPr/>
          </p:nvSpPr>
          <p:spPr>
            <a:xfrm>
              <a:off x="5990733" y="2036189"/>
              <a:ext cx="245137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rgbClr val="00B0F0"/>
                  </a:solidFill>
                  <a:latin typeface="Arial Rounded MT Bold" panose="020F0704030504030204" pitchFamily="34" charset="0"/>
                </a:rPr>
                <a:t>uchdown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08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Adeoye</dc:creator>
  <cp:lastModifiedBy>Richard Adeoye</cp:lastModifiedBy>
  <cp:revision>2</cp:revision>
  <dcterms:created xsi:type="dcterms:W3CDTF">2019-09-30T10:32:51Z</dcterms:created>
  <dcterms:modified xsi:type="dcterms:W3CDTF">2019-09-30T10:41:35Z</dcterms:modified>
</cp:coreProperties>
</file>