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Team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Code Factory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1BAB196-BC7B-4FD0-B0BB-49257F27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51915"/>
            <a:ext cx="4775143" cy="61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Shopping </a:t>
            </a:r>
            <a:r>
              <a:rPr lang="de-AT" sz="1400" dirty="0" err="1"/>
              <a:t>cart</a:t>
            </a:r>
            <a:endParaRPr lang="de-AT" sz="1400" dirty="0"/>
          </a:p>
          <a:p>
            <a:pPr marL="285750" indent="-285750">
              <a:buFontTx/>
              <a:buChar char="-"/>
            </a:pPr>
            <a:r>
              <a:rPr lang="de-AT" sz="1400" dirty="0" err="1"/>
              <a:t>had</a:t>
            </a:r>
            <a:r>
              <a:rPr lang="de-AT" sz="1400" dirty="0"/>
              <a:t> </a:t>
            </a:r>
            <a:r>
              <a:rPr lang="de-AT" sz="1400" dirty="0" err="1"/>
              <a:t>to</a:t>
            </a:r>
            <a:r>
              <a:rPr lang="de-AT" sz="1400" dirty="0"/>
              <a:t> not </a:t>
            </a:r>
            <a:r>
              <a:rPr lang="de-AT" sz="1400" dirty="0" err="1"/>
              <a:t>only</a:t>
            </a:r>
            <a:r>
              <a:rPr lang="de-AT" sz="1400" dirty="0"/>
              <a:t> </a:t>
            </a:r>
            <a:r>
              <a:rPr lang="de-AT" sz="1400" dirty="0" err="1"/>
              <a:t>calculate</a:t>
            </a:r>
            <a:r>
              <a:rPr lang="de-AT" sz="1400" dirty="0"/>
              <a:t> </a:t>
            </a:r>
            <a:r>
              <a:rPr lang="de-AT" sz="1400" dirty="0" err="1"/>
              <a:t>once</a:t>
            </a:r>
            <a:r>
              <a:rPr lang="de-AT" sz="1400" dirty="0"/>
              <a:t> but at </a:t>
            </a:r>
            <a:r>
              <a:rPr lang="de-AT" sz="1400" dirty="0" err="1"/>
              <a:t>several</a:t>
            </a:r>
            <a:r>
              <a:rPr lang="de-AT" sz="1400" dirty="0"/>
              <a:t> </a:t>
            </a:r>
            <a:r>
              <a:rPr lang="de-AT" sz="1400" dirty="0" err="1"/>
              <a:t>locations</a:t>
            </a:r>
            <a:endParaRPr lang="de-AT" sz="1400" dirty="0"/>
          </a:p>
          <a:p>
            <a:pPr marL="285750" indent="-285750">
              <a:buFontTx/>
              <a:buChar char="-"/>
            </a:pPr>
            <a:r>
              <a:rPr lang="de-AT" sz="1400" dirty="0" err="1"/>
              <a:t>Better</a:t>
            </a:r>
            <a:r>
              <a:rPr lang="de-AT" sz="1400" dirty="0"/>
              <a:t> </a:t>
            </a:r>
            <a:r>
              <a:rPr lang="de-AT" sz="1400" dirty="0" err="1"/>
              <a:t>to</a:t>
            </a:r>
            <a:r>
              <a:rPr lang="de-AT" sz="1400" dirty="0"/>
              <a:t> </a:t>
            </a:r>
            <a:r>
              <a:rPr lang="de-AT" sz="1400" dirty="0" err="1"/>
              <a:t>include</a:t>
            </a:r>
            <a:r>
              <a:rPr lang="de-AT" sz="1400" dirty="0"/>
              <a:t> </a:t>
            </a:r>
            <a:r>
              <a:rPr lang="de-AT" sz="1400" dirty="0" err="1"/>
              <a:t>seperate</a:t>
            </a:r>
            <a:r>
              <a:rPr lang="de-AT" sz="1400" dirty="0"/>
              <a:t> </a:t>
            </a:r>
            <a:r>
              <a:rPr lang="de-AT" sz="1400" dirty="0" err="1"/>
              <a:t>cart</a:t>
            </a:r>
            <a:r>
              <a:rPr lang="de-AT" sz="1400" dirty="0"/>
              <a:t> </a:t>
            </a:r>
            <a:r>
              <a:rPr lang="de-AT" sz="1400" dirty="0" err="1"/>
              <a:t>table</a:t>
            </a:r>
            <a:r>
              <a:rPr lang="de-AT" sz="1400" dirty="0"/>
              <a:t> </a:t>
            </a:r>
          </a:p>
          <a:p>
            <a:pPr marL="285750" indent="-285750">
              <a:buFontTx/>
              <a:buChar char="-"/>
            </a:pPr>
            <a:endParaRPr lang="de-AT" sz="1400" dirty="0"/>
          </a:p>
          <a:p>
            <a:r>
              <a:rPr lang="de-AT" sz="1400" dirty="0" err="1"/>
              <a:t>Importance</a:t>
            </a:r>
            <a:r>
              <a:rPr lang="de-AT" sz="1400" dirty="0"/>
              <a:t> </a:t>
            </a:r>
            <a:r>
              <a:rPr lang="de-AT" sz="1400" dirty="0" err="1"/>
              <a:t>to</a:t>
            </a:r>
            <a:r>
              <a:rPr lang="de-AT" sz="1400" dirty="0"/>
              <a:t> </a:t>
            </a:r>
            <a:r>
              <a:rPr lang="de-AT" sz="1400" dirty="0" err="1"/>
              <a:t>test</a:t>
            </a:r>
            <a:r>
              <a:rPr lang="de-AT" sz="1400" dirty="0"/>
              <a:t> </a:t>
            </a:r>
            <a:r>
              <a:rPr lang="de-AT" sz="1400" dirty="0" err="1"/>
              <a:t>each</a:t>
            </a:r>
            <a:r>
              <a:rPr lang="de-AT" sz="1400" dirty="0"/>
              <a:t> </a:t>
            </a:r>
            <a:r>
              <a:rPr lang="de-AT" sz="1400" dirty="0" err="1"/>
              <a:t>others</a:t>
            </a:r>
            <a:r>
              <a:rPr lang="de-AT" sz="1400" dirty="0"/>
              <a:t> code (Blindness </a:t>
            </a:r>
            <a:r>
              <a:rPr lang="de-AT" sz="1400" dirty="0" err="1"/>
              <a:t>to</a:t>
            </a:r>
            <a:r>
              <a:rPr lang="de-AT" sz="1400" dirty="0"/>
              <a:t> own </a:t>
            </a:r>
            <a:r>
              <a:rPr lang="de-AT" sz="1400" dirty="0" err="1"/>
              <a:t>errors</a:t>
            </a:r>
            <a:r>
              <a:rPr lang="de-AT" sz="1400" dirty="0"/>
              <a:t>)</a:t>
            </a:r>
          </a:p>
          <a:p>
            <a:endParaRPr lang="de-AT" sz="1400" dirty="0"/>
          </a:p>
          <a:p>
            <a:r>
              <a:rPr lang="de-AT" sz="1400" dirty="0" err="1"/>
              <a:t>Discovered</a:t>
            </a:r>
            <a:r>
              <a:rPr lang="de-AT" sz="1400" dirty="0"/>
              <a:t> </a:t>
            </a:r>
            <a:r>
              <a:rPr lang="de-AT" sz="1400" dirty="0" err="1"/>
              <a:t>further</a:t>
            </a:r>
            <a:r>
              <a:rPr lang="de-AT" sz="1400" dirty="0"/>
              <a:t> </a:t>
            </a:r>
            <a:r>
              <a:rPr lang="de-AT" sz="1400" dirty="0" err="1"/>
              <a:t>bugs</a:t>
            </a:r>
            <a:r>
              <a:rPr lang="de-AT" sz="1400" dirty="0"/>
              <a:t> </a:t>
            </a:r>
            <a:r>
              <a:rPr lang="de-AT" sz="1400" dirty="0" err="1"/>
              <a:t>with</a:t>
            </a:r>
            <a:r>
              <a:rPr lang="de-AT" sz="1400" dirty="0"/>
              <a:t> explorative </a:t>
            </a:r>
            <a:r>
              <a:rPr lang="de-AT" sz="1400" dirty="0" err="1"/>
              <a:t>testing</a:t>
            </a:r>
            <a:r>
              <a:rPr lang="de-AT" sz="1400" dirty="0"/>
              <a:t> </a:t>
            </a:r>
          </a:p>
          <a:p>
            <a:endParaRPr lang="de-AT" sz="1400" dirty="0"/>
          </a:p>
          <a:p>
            <a:r>
              <a:rPr lang="de-AT" sz="1400" dirty="0"/>
              <a:t>Extensive </a:t>
            </a:r>
            <a:r>
              <a:rPr lang="de-AT" sz="1400" dirty="0" err="1"/>
              <a:t>usage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</a:t>
            </a:r>
            <a:r>
              <a:rPr lang="de-AT" sz="1400" dirty="0" err="1"/>
              <a:t>Slack</a:t>
            </a:r>
            <a:r>
              <a:rPr lang="de-AT" sz="1400" dirty="0"/>
              <a:t> &amp; Jira </a:t>
            </a:r>
            <a:r>
              <a:rPr lang="de-AT" sz="1400" dirty="0" err="1"/>
              <a:t>to</a:t>
            </a:r>
            <a:r>
              <a:rPr lang="de-AT" sz="1400" dirty="0"/>
              <a:t> </a:t>
            </a:r>
            <a:r>
              <a:rPr lang="de-AT" sz="1400" dirty="0" err="1"/>
              <a:t>avoid</a:t>
            </a:r>
            <a:r>
              <a:rPr lang="de-AT" sz="1400" dirty="0"/>
              <a:t> </a:t>
            </a:r>
            <a:r>
              <a:rPr lang="de-AT" sz="1400" dirty="0" err="1"/>
              <a:t>merge</a:t>
            </a:r>
            <a:r>
              <a:rPr lang="de-AT" sz="1400" dirty="0"/>
              <a:t> </a:t>
            </a:r>
            <a:r>
              <a:rPr lang="de-AT" sz="1400" dirty="0" err="1"/>
              <a:t>conflicts</a:t>
            </a:r>
            <a:endParaRPr lang="de-AT" sz="1400" dirty="0"/>
          </a:p>
          <a:p>
            <a:endParaRPr lang="de-AT" sz="1400" dirty="0"/>
          </a:p>
          <a:p>
            <a:r>
              <a:rPr lang="de-AT" sz="1400" dirty="0" err="1"/>
              <a:t>Slack</a:t>
            </a:r>
            <a:endParaRPr lang="de-AT" sz="1400" dirty="0"/>
          </a:p>
          <a:p>
            <a:pPr marL="285750" indent="-285750">
              <a:buFontTx/>
              <a:buChar char="-"/>
            </a:pPr>
            <a:r>
              <a:rPr lang="de-AT" sz="1400" dirty="0"/>
              <a:t>Best </a:t>
            </a:r>
            <a:r>
              <a:rPr lang="de-AT" sz="1400" dirty="0" err="1"/>
              <a:t>is</a:t>
            </a:r>
            <a:r>
              <a:rPr lang="de-AT" sz="1400" dirty="0"/>
              <a:t> </a:t>
            </a:r>
            <a:r>
              <a:rPr lang="de-AT" sz="1400" dirty="0" err="1"/>
              <a:t>address</a:t>
            </a:r>
            <a:r>
              <a:rPr lang="de-AT" sz="1400" dirty="0"/>
              <a:t> </a:t>
            </a:r>
            <a:r>
              <a:rPr lang="de-AT" sz="1400" dirty="0" err="1"/>
              <a:t>with</a:t>
            </a:r>
            <a:r>
              <a:rPr lang="de-AT" sz="1400" dirty="0"/>
              <a:t> @ </a:t>
            </a:r>
          </a:p>
          <a:p>
            <a:pPr marL="285750" indent="-285750">
              <a:buFontTx/>
              <a:buChar char="-"/>
            </a:pPr>
            <a:r>
              <a:rPr lang="de-AT" sz="1400" dirty="0" err="1"/>
              <a:t>Subchats</a:t>
            </a:r>
            <a:r>
              <a:rPr lang="de-AT" sz="1400" dirty="0"/>
              <a:t> </a:t>
            </a:r>
            <a:r>
              <a:rPr lang="de-AT" sz="1400" dirty="0" err="1"/>
              <a:t>are</a:t>
            </a:r>
            <a:r>
              <a:rPr lang="de-AT" sz="1400" dirty="0"/>
              <a:t> </a:t>
            </a:r>
            <a:r>
              <a:rPr lang="de-AT" sz="1400" dirty="0" err="1"/>
              <a:t>easily</a:t>
            </a:r>
            <a:r>
              <a:rPr lang="de-AT" sz="1400" dirty="0"/>
              <a:t> </a:t>
            </a:r>
            <a:r>
              <a:rPr lang="de-AT" sz="1400" dirty="0" err="1"/>
              <a:t>overlooked</a:t>
            </a:r>
            <a:endParaRPr lang="de-AT" sz="1400" dirty="0"/>
          </a:p>
          <a:p>
            <a:pPr marL="285750" indent="-285750">
              <a:buFontTx/>
              <a:buChar char="-"/>
            </a:pPr>
            <a:endParaRPr lang="de-AT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Live Presentations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30243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Landing </a:t>
            </a:r>
            <a:r>
              <a:rPr lang="de-AT" sz="1400" dirty="0" err="1"/>
              <a:t>page</a:t>
            </a:r>
            <a:endParaRPr lang="de-AT" sz="1400" dirty="0"/>
          </a:p>
          <a:p>
            <a:r>
              <a:rPr lang="de-AT" sz="1400" dirty="0"/>
              <a:t>Login</a:t>
            </a:r>
          </a:p>
          <a:p>
            <a:r>
              <a:rPr lang="de-AT" sz="1400" dirty="0"/>
              <a:t>Header</a:t>
            </a:r>
          </a:p>
          <a:p>
            <a:r>
              <a:rPr lang="de-AT" sz="1400" dirty="0"/>
              <a:t>User Profile + Update</a:t>
            </a:r>
          </a:p>
          <a:p>
            <a:r>
              <a:rPr lang="de-AT" sz="1400" dirty="0"/>
              <a:t>By </a:t>
            </a:r>
            <a:r>
              <a:rPr lang="de-AT" sz="1400" dirty="0" err="1"/>
              <a:t>to</a:t>
            </a:r>
            <a:r>
              <a:rPr lang="de-AT" sz="1400" dirty="0"/>
              <a:t> </a:t>
            </a:r>
          </a:p>
          <a:p>
            <a:r>
              <a:rPr lang="de-AT" sz="1400" dirty="0" err="1"/>
              <a:t>Product</a:t>
            </a:r>
            <a:r>
              <a:rPr lang="de-AT" sz="1400" dirty="0"/>
              <a:t> Catalog</a:t>
            </a:r>
          </a:p>
          <a:p>
            <a:r>
              <a:rPr lang="de-AT" sz="1400" dirty="0" err="1"/>
              <a:t>Product</a:t>
            </a:r>
            <a:r>
              <a:rPr lang="de-AT" sz="1400" dirty="0"/>
              <a:t> Detail </a:t>
            </a:r>
            <a:r>
              <a:rPr lang="de-AT" sz="1400" dirty="0" err="1"/>
              <a:t>or</a:t>
            </a:r>
            <a:r>
              <a:rPr lang="de-AT" sz="1400" dirty="0"/>
              <a:t> </a:t>
            </a:r>
            <a:r>
              <a:rPr lang="de-AT" sz="1400" dirty="0" err="1"/>
              <a:t>Cart</a:t>
            </a:r>
            <a:endParaRPr lang="de-AT" sz="1400" dirty="0"/>
          </a:p>
          <a:p>
            <a:r>
              <a:rPr lang="de-AT" sz="1400" dirty="0"/>
              <a:t>Admin Dashboard</a:t>
            </a:r>
          </a:p>
          <a:p>
            <a:r>
              <a:rPr lang="de-AT" sz="1400" dirty="0"/>
              <a:t>User Profile</a:t>
            </a:r>
          </a:p>
          <a:p>
            <a:endParaRPr lang="de-AT" sz="1400" dirty="0"/>
          </a:p>
          <a:p>
            <a:r>
              <a:rPr lang="de-AT" sz="1400" dirty="0" err="1"/>
              <a:t>Responsiveness</a:t>
            </a:r>
            <a:endParaRPr lang="de-AT" sz="14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5994B00-C7D4-457B-A5F3-5C9DC0F2F48F}"/>
              </a:ext>
            </a:extLst>
          </p:cNvPr>
          <p:cNvSpPr txBox="1"/>
          <p:nvPr/>
        </p:nvSpPr>
        <p:spPr>
          <a:xfrm>
            <a:off x="4788024" y="1988840"/>
            <a:ext cx="30243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Admin </a:t>
            </a:r>
            <a:r>
              <a:rPr lang="de-AT" sz="1400" dirty="0" err="1"/>
              <a:t>banns</a:t>
            </a:r>
            <a:endParaRPr lang="de-AT" sz="1400" dirty="0"/>
          </a:p>
          <a:p>
            <a:r>
              <a:rPr lang="de-AT" sz="1400" dirty="0"/>
              <a:t>User </a:t>
            </a:r>
            <a:r>
              <a:rPr lang="de-AT" sz="1400" dirty="0" err="1"/>
              <a:t>login</a:t>
            </a:r>
            <a:r>
              <a:rPr lang="de-AT" sz="1400" dirty="0"/>
              <a:t> </a:t>
            </a:r>
            <a:r>
              <a:rPr lang="de-AT" sz="1400" dirty="0" err="1"/>
              <a:t>attempt</a:t>
            </a:r>
            <a:endParaRPr lang="de-AT" sz="1400" dirty="0"/>
          </a:p>
          <a:p>
            <a:r>
              <a:rPr lang="de-AT" sz="1400" dirty="0"/>
              <a:t>Admin </a:t>
            </a:r>
            <a:r>
              <a:rPr lang="de-AT" sz="1400" dirty="0" err="1"/>
              <a:t>unbann</a:t>
            </a:r>
            <a:endParaRPr lang="de-AT" sz="1400" dirty="0"/>
          </a:p>
          <a:p>
            <a:r>
              <a:rPr lang="de-AT" sz="1400" dirty="0"/>
              <a:t>User </a:t>
            </a:r>
            <a:r>
              <a:rPr lang="de-AT" sz="1400" dirty="0" err="1"/>
              <a:t>login</a:t>
            </a:r>
            <a:endParaRPr lang="de-AT" sz="1400" dirty="0"/>
          </a:p>
          <a:p>
            <a:r>
              <a:rPr lang="de-AT" sz="1400" dirty="0"/>
              <a:t>Shopping </a:t>
            </a:r>
            <a:r>
              <a:rPr lang="de-AT" sz="1400" dirty="0" err="1"/>
              <a:t>Cart</a:t>
            </a:r>
            <a:endParaRPr lang="de-AT" sz="1400" dirty="0"/>
          </a:p>
          <a:p>
            <a:r>
              <a:rPr lang="de-AT" sz="1400" dirty="0" err="1"/>
              <a:t>Checkout</a:t>
            </a:r>
            <a:endParaRPr lang="de-AT" sz="1400" dirty="0"/>
          </a:p>
          <a:p>
            <a:r>
              <a:rPr lang="de-AT" sz="1400" dirty="0" err="1"/>
              <a:t>Continue</a:t>
            </a:r>
            <a:r>
              <a:rPr lang="de-AT" sz="1400" dirty="0"/>
              <a:t> Shopping</a:t>
            </a:r>
          </a:p>
          <a:p>
            <a:r>
              <a:rPr lang="de-AT" sz="1400" dirty="0"/>
              <a:t>Show email </a:t>
            </a:r>
            <a:r>
              <a:rPr lang="de-AT" sz="1400" dirty="0" err="1"/>
              <a:t>shown</a:t>
            </a:r>
            <a:endParaRPr lang="de-AT" sz="1400" dirty="0"/>
          </a:p>
          <a:p>
            <a:r>
              <a:rPr lang="de-AT" sz="1400" dirty="0"/>
              <a:t>User Profile Picture update</a:t>
            </a:r>
          </a:p>
          <a:p>
            <a:endParaRPr lang="de-AT" sz="1400" dirty="0"/>
          </a:p>
          <a:p>
            <a:r>
              <a:rPr lang="de-AT" sz="1400" dirty="0"/>
              <a:t>Admin </a:t>
            </a:r>
            <a:r>
              <a:rPr lang="de-AT" sz="1400" dirty="0" err="1"/>
              <a:t>login</a:t>
            </a:r>
            <a:r>
              <a:rPr lang="de-AT" sz="1400" dirty="0"/>
              <a:t> (</a:t>
            </a:r>
            <a:r>
              <a:rPr lang="de-AT" sz="1400" dirty="0" err="1"/>
              <a:t>sadmin</a:t>
            </a:r>
            <a:r>
              <a:rPr lang="de-AT" sz="1400" dirty="0"/>
              <a:t>@)</a:t>
            </a:r>
          </a:p>
          <a:p>
            <a:endParaRPr lang="de-AT" sz="1400" dirty="0"/>
          </a:p>
          <a:p>
            <a:endParaRPr lang="de-AT" sz="1400" dirty="0"/>
          </a:p>
          <a:p>
            <a:endParaRPr lang="de-AT" sz="1400" dirty="0"/>
          </a:p>
          <a:p>
            <a:endParaRPr lang="de-AT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 Our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Maria (Team Leader)</a:t>
            </a:r>
          </a:p>
          <a:p>
            <a:r>
              <a:rPr lang="de-AT" sz="1400" dirty="0"/>
              <a:t>PM Software </a:t>
            </a:r>
            <a:r>
              <a:rPr lang="de-AT" sz="1400" dirty="0" err="1"/>
              <a:t>setup</a:t>
            </a:r>
            <a:r>
              <a:rPr lang="de-AT" sz="1400" dirty="0"/>
              <a:t> (Jira), Frontend, Backend, Debugging</a:t>
            </a:r>
          </a:p>
          <a:p>
            <a:endParaRPr lang="de-AT" sz="1400" dirty="0"/>
          </a:p>
          <a:p>
            <a:r>
              <a:rPr lang="de-AT" sz="1400" dirty="0"/>
              <a:t>Martin </a:t>
            </a:r>
          </a:p>
          <a:p>
            <a:r>
              <a:rPr lang="de-AT" sz="1400" dirty="0"/>
              <a:t>Frontend, Backend, Database </a:t>
            </a:r>
            <a:r>
              <a:rPr lang="de-AT" sz="1400" dirty="0" err="1"/>
              <a:t>setup</a:t>
            </a:r>
            <a:r>
              <a:rPr lang="de-AT" sz="1400" dirty="0"/>
              <a:t>, Debugging</a:t>
            </a:r>
          </a:p>
          <a:p>
            <a:endParaRPr lang="de-AT" sz="1400" dirty="0"/>
          </a:p>
          <a:p>
            <a:r>
              <a:rPr lang="de-AT" sz="1400" dirty="0" err="1"/>
              <a:t>Lesia</a:t>
            </a:r>
            <a:endParaRPr lang="de-AT" sz="1400" dirty="0"/>
          </a:p>
          <a:p>
            <a:r>
              <a:rPr lang="de-AT" sz="1400" dirty="0"/>
              <a:t>Design &amp; Layout, Frontend, Responsive Design</a:t>
            </a:r>
          </a:p>
          <a:p>
            <a:endParaRPr lang="de-AT" sz="1400" dirty="0"/>
          </a:p>
          <a:p>
            <a:r>
              <a:rPr lang="de-AT" sz="1400" dirty="0"/>
              <a:t>Richard</a:t>
            </a:r>
          </a:p>
          <a:p>
            <a:r>
              <a:rPr lang="de-AT" sz="1400" dirty="0"/>
              <a:t>Frontend, Backend, Debugging</a:t>
            </a:r>
          </a:p>
          <a:p>
            <a:endParaRPr lang="de-AT" sz="1400" dirty="0"/>
          </a:p>
          <a:p>
            <a:r>
              <a:rPr lang="de-AT" sz="1400" dirty="0"/>
              <a:t>Marko</a:t>
            </a:r>
          </a:p>
          <a:p>
            <a:r>
              <a:rPr lang="de-AT" sz="1400" dirty="0"/>
              <a:t>Frontend, Backend, Debugging</a:t>
            </a:r>
          </a:p>
          <a:p>
            <a:endParaRPr lang="de-AT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Choosen</a:t>
            </a:r>
            <a:r>
              <a:rPr lang="de-AT" dirty="0"/>
              <a:t> Topic:</a:t>
            </a:r>
          </a:p>
          <a:p>
            <a:endParaRPr lang="de-AT" dirty="0"/>
          </a:p>
          <a:p>
            <a:r>
              <a:rPr lang="de-AT" dirty="0" err="1"/>
              <a:t>E-commerce</a:t>
            </a:r>
            <a:r>
              <a:rPr lang="de-AT" dirty="0"/>
              <a:t> </a:t>
            </a:r>
            <a:r>
              <a:rPr lang="de-AT" dirty="0" err="1"/>
              <a:t>site</a:t>
            </a:r>
            <a:endParaRPr lang="de-AT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93238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Many </a:t>
            </a:r>
            <a:r>
              <a:rPr lang="de-AT" sz="1400" dirty="0" err="1"/>
              <a:t>topics</a:t>
            </a:r>
            <a:r>
              <a:rPr lang="de-AT" sz="1400" dirty="0"/>
              <a:t> </a:t>
            </a:r>
            <a:r>
              <a:rPr lang="de-AT" sz="1400" dirty="0" err="1"/>
              <a:t>combined</a:t>
            </a:r>
            <a:r>
              <a:rPr lang="de-AT" sz="1400" dirty="0"/>
              <a:t> </a:t>
            </a:r>
            <a:r>
              <a:rPr lang="de-AT" sz="1400" dirty="0" err="1"/>
              <a:t>within</a:t>
            </a:r>
            <a:r>
              <a:rPr lang="de-AT" sz="1400" dirty="0"/>
              <a:t> </a:t>
            </a:r>
            <a:r>
              <a:rPr lang="de-AT" sz="1400" dirty="0" err="1"/>
              <a:t>the</a:t>
            </a:r>
            <a:r>
              <a:rPr lang="de-AT" sz="1400" dirty="0"/>
              <a:t> </a:t>
            </a:r>
            <a:r>
              <a:rPr lang="de-AT" sz="1400" dirty="0" err="1"/>
              <a:t>one</a:t>
            </a:r>
            <a:endParaRPr lang="de-AT" sz="1400" dirty="0"/>
          </a:p>
          <a:p>
            <a:endParaRPr lang="de-AT" sz="1400" dirty="0"/>
          </a:p>
          <a:p>
            <a:r>
              <a:rPr lang="de-AT" sz="1400" dirty="0" err="1"/>
              <a:t>Commonly</a:t>
            </a:r>
            <a:r>
              <a:rPr lang="de-AT" sz="1400" dirty="0"/>
              <a:t> </a:t>
            </a:r>
            <a:r>
              <a:rPr lang="de-AT" sz="1400" dirty="0" err="1"/>
              <a:t>needed</a:t>
            </a:r>
            <a:r>
              <a:rPr lang="de-AT" sz="1400" dirty="0"/>
              <a:t> </a:t>
            </a:r>
            <a:r>
              <a:rPr lang="de-AT" sz="1400" dirty="0" err="1"/>
              <a:t>topic</a:t>
            </a:r>
            <a:endParaRPr lang="de-AT" sz="1400" dirty="0"/>
          </a:p>
          <a:p>
            <a:endParaRPr lang="de-AT" sz="1400" dirty="0"/>
          </a:p>
          <a:p>
            <a:r>
              <a:rPr lang="de-AT" sz="1400" dirty="0" err="1"/>
              <a:t>Good</a:t>
            </a:r>
            <a:r>
              <a:rPr lang="de-AT" sz="1400" dirty="0"/>
              <a:t> </a:t>
            </a:r>
            <a:r>
              <a:rPr lang="de-AT" sz="1400" dirty="0" err="1"/>
              <a:t>practice</a:t>
            </a:r>
            <a:endParaRPr lang="de-AT" sz="1400" dirty="0"/>
          </a:p>
          <a:p>
            <a:endParaRPr lang="de-AT" sz="1400" dirty="0"/>
          </a:p>
          <a:p>
            <a:r>
              <a:rPr lang="de-AT" sz="1400" dirty="0"/>
              <a:t>A </a:t>
            </a:r>
            <a:r>
              <a:rPr lang="de-AT" sz="1400" dirty="0" err="1"/>
              <a:t>topic</a:t>
            </a:r>
            <a:r>
              <a:rPr lang="de-AT" sz="1400" dirty="0"/>
              <a:t> </a:t>
            </a:r>
            <a:r>
              <a:rPr lang="de-AT" sz="1400" dirty="0" err="1"/>
              <a:t>everybody</a:t>
            </a:r>
            <a:r>
              <a:rPr lang="de-AT" sz="1400" dirty="0"/>
              <a:t> </a:t>
            </a:r>
            <a:r>
              <a:rPr lang="de-AT" sz="1400" dirty="0" err="1"/>
              <a:t>knows</a:t>
            </a:r>
            <a:endParaRPr lang="de-AT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D390FD-408A-4D8E-BFB7-35971BA9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04664"/>
            <a:ext cx="5547841" cy="550973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75A2089-2C3D-40FA-B66C-B18D24197C0C}"/>
              </a:ext>
            </a:extLst>
          </p:cNvPr>
          <p:cNvSpPr/>
          <p:nvPr/>
        </p:nvSpPr>
        <p:spPr>
          <a:xfrm>
            <a:off x="3347864" y="2564905"/>
            <a:ext cx="4680520" cy="2520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Project Organisation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Tools</a:t>
            </a:r>
          </a:p>
          <a:p>
            <a:endParaRPr lang="de-AT" sz="1400" dirty="0"/>
          </a:p>
          <a:p>
            <a:r>
              <a:rPr lang="de-AT" sz="1400" dirty="0"/>
              <a:t>Jira Software</a:t>
            </a:r>
          </a:p>
          <a:p>
            <a:r>
              <a:rPr lang="de-AT" sz="1400" dirty="0"/>
              <a:t>Zoom</a:t>
            </a:r>
          </a:p>
          <a:p>
            <a:r>
              <a:rPr lang="de-AT" sz="1400" dirty="0" err="1"/>
              <a:t>Slack</a:t>
            </a:r>
            <a:endParaRPr lang="de-AT" sz="1400" dirty="0"/>
          </a:p>
          <a:p>
            <a:endParaRPr lang="de-AT" sz="1400" dirty="0"/>
          </a:p>
          <a:p>
            <a:r>
              <a:rPr lang="de-AT" sz="1400" dirty="0"/>
              <a:t>Visual Studio Code</a:t>
            </a:r>
          </a:p>
          <a:p>
            <a:r>
              <a:rPr lang="de-AT" sz="1400" dirty="0"/>
              <a:t>Notepad++</a:t>
            </a:r>
          </a:p>
          <a:p>
            <a:endParaRPr lang="de-AT" sz="1400" dirty="0"/>
          </a:p>
          <a:p>
            <a:r>
              <a:rPr lang="de-AT" sz="1400" dirty="0"/>
              <a:t>Adobe XD</a:t>
            </a:r>
          </a:p>
          <a:p>
            <a:endParaRPr lang="de-AT" sz="1400" dirty="0"/>
          </a:p>
          <a:p>
            <a:r>
              <a:rPr lang="de-AT" sz="1400" dirty="0"/>
              <a:t>Chrome, Firefox</a:t>
            </a:r>
          </a:p>
          <a:p>
            <a:endParaRPr lang="de-AT" sz="1400" dirty="0"/>
          </a:p>
          <a:p>
            <a:r>
              <a:rPr lang="de-AT" sz="1400" dirty="0"/>
              <a:t>XAMPP</a:t>
            </a:r>
          </a:p>
          <a:p>
            <a:r>
              <a:rPr lang="de-AT" sz="1400" dirty="0" err="1"/>
              <a:t>cPanel</a:t>
            </a:r>
            <a:endParaRPr lang="de-AT" sz="1400" dirty="0"/>
          </a:p>
          <a:p>
            <a:r>
              <a:rPr lang="de-AT" sz="1400" dirty="0"/>
              <a:t>FileZilla</a:t>
            </a:r>
          </a:p>
          <a:p>
            <a:endParaRPr lang="de-AT" sz="1400" dirty="0"/>
          </a:p>
          <a:p>
            <a:r>
              <a:rPr lang="de-AT" sz="1400" dirty="0"/>
              <a:t>GitHub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2CC2674-3593-4D09-A154-BEE87A7DAD17}"/>
              </a:ext>
            </a:extLst>
          </p:cNvPr>
          <p:cNvSpPr txBox="1"/>
          <p:nvPr/>
        </p:nvSpPr>
        <p:spPr>
          <a:xfrm>
            <a:off x="6253828" y="1935322"/>
            <a:ext cx="2422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Methodologies</a:t>
            </a:r>
            <a:r>
              <a:rPr lang="de-AT" sz="1400" dirty="0"/>
              <a:t>  </a:t>
            </a:r>
          </a:p>
          <a:p>
            <a:endParaRPr lang="de-AT" sz="1400" dirty="0"/>
          </a:p>
          <a:p>
            <a:r>
              <a:rPr lang="de-AT" sz="1400" dirty="0"/>
              <a:t>SCRUM</a:t>
            </a:r>
          </a:p>
          <a:p>
            <a:r>
              <a:rPr lang="de-AT" sz="1400" dirty="0"/>
              <a:t>Sprint </a:t>
            </a:r>
            <a:r>
              <a:rPr lang="de-AT" sz="1400" dirty="0" err="1"/>
              <a:t>Planning</a:t>
            </a:r>
            <a:endParaRPr lang="de-AT" sz="1400" dirty="0"/>
          </a:p>
          <a:p>
            <a:r>
              <a:rPr lang="de-AT" sz="1400" dirty="0"/>
              <a:t>Daily </a:t>
            </a:r>
            <a:r>
              <a:rPr lang="de-AT" sz="1400" dirty="0" err="1"/>
              <a:t>Standups</a:t>
            </a:r>
            <a:endParaRPr lang="de-AT" sz="1400" dirty="0"/>
          </a:p>
          <a:p>
            <a:r>
              <a:rPr lang="de-AT" sz="1400" dirty="0"/>
              <a:t>(Sprint Review)</a:t>
            </a:r>
          </a:p>
          <a:p>
            <a:endParaRPr lang="de-AT" sz="1400" dirty="0"/>
          </a:p>
          <a:p>
            <a:endParaRPr lang="de-AT" sz="14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9185D6F-216F-4CE7-88C5-E0756E9FAC46}"/>
              </a:ext>
            </a:extLst>
          </p:cNvPr>
          <p:cNvSpPr txBox="1"/>
          <p:nvPr/>
        </p:nvSpPr>
        <p:spPr>
          <a:xfrm>
            <a:off x="2771800" y="4293096"/>
            <a:ext cx="3312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Why</a:t>
            </a:r>
            <a:r>
              <a:rPr lang="de-AT" sz="1400" dirty="0"/>
              <a:t> not </a:t>
            </a:r>
            <a:r>
              <a:rPr lang="de-AT" sz="1400" dirty="0" err="1"/>
              <a:t>Symfony</a:t>
            </a:r>
            <a:r>
              <a:rPr lang="de-AT" sz="1400" dirty="0"/>
              <a:t>, Angular </a:t>
            </a:r>
            <a:r>
              <a:rPr lang="de-AT" sz="1400" dirty="0" err="1"/>
              <a:t>or</a:t>
            </a:r>
            <a:r>
              <a:rPr lang="de-AT" sz="1400" dirty="0"/>
              <a:t> SCSS?</a:t>
            </a:r>
          </a:p>
          <a:p>
            <a:endParaRPr lang="de-AT" sz="1400" dirty="0"/>
          </a:p>
          <a:p>
            <a:r>
              <a:rPr lang="de-AT" sz="1400" dirty="0" err="1"/>
              <a:t>Everybody</a:t>
            </a:r>
            <a:r>
              <a:rPr lang="de-AT" sz="1400" dirty="0"/>
              <a:t> </a:t>
            </a:r>
            <a:r>
              <a:rPr lang="de-AT" sz="1400" dirty="0" err="1"/>
              <a:t>can</a:t>
            </a:r>
            <a:r>
              <a:rPr lang="de-AT" sz="1400" dirty="0"/>
              <a:t> do </a:t>
            </a:r>
            <a:r>
              <a:rPr lang="de-AT" sz="1400" dirty="0" err="1"/>
              <a:t>everything</a:t>
            </a:r>
            <a:endParaRPr lang="de-AT" sz="1400" dirty="0"/>
          </a:p>
          <a:p>
            <a:endParaRPr lang="de-AT" sz="1400" dirty="0"/>
          </a:p>
          <a:p>
            <a:r>
              <a:rPr lang="de-AT" sz="1400" dirty="0"/>
              <a:t>Training </a:t>
            </a:r>
            <a:r>
              <a:rPr lang="de-AT" sz="1400" dirty="0" err="1"/>
              <a:t>of</a:t>
            </a:r>
            <a:r>
              <a:rPr lang="de-AT" sz="1400" dirty="0"/>
              <a:t> </a:t>
            </a:r>
            <a:r>
              <a:rPr lang="de-AT" sz="1400" dirty="0" err="1"/>
              <a:t>the</a:t>
            </a:r>
            <a:r>
              <a:rPr lang="de-AT" sz="1400" dirty="0"/>
              <a:t> </a:t>
            </a:r>
            <a:r>
              <a:rPr lang="de-AT" sz="1400" dirty="0" err="1"/>
              <a:t>basics</a:t>
            </a:r>
            <a:endParaRPr lang="de-AT" sz="14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41049B7-DE2F-4703-A7A1-C68B97CA2E22}"/>
              </a:ext>
            </a:extLst>
          </p:cNvPr>
          <p:cNvSpPr txBox="1"/>
          <p:nvPr/>
        </p:nvSpPr>
        <p:spPr>
          <a:xfrm>
            <a:off x="2797444" y="1870666"/>
            <a:ext cx="2422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Technologien</a:t>
            </a:r>
          </a:p>
          <a:p>
            <a:endParaRPr lang="de-AT" sz="1400" dirty="0"/>
          </a:p>
          <a:p>
            <a:r>
              <a:rPr lang="de-AT" sz="1400" dirty="0"/>
              <a:t>PHP</a:t>
            </a:r>
          </a:p>
          <a:p>
            <a:r>
              <a:rPr lang="de-AT" sz="1400" dirty="0"/>
              <a:t>HTML</a:t>
            </a:r>
          </a:p>
          <a:p>
            <a:r>
              <a:rPr lang="de-AT" sz="1400" dirty="0"/>
              <a:t>CSS</a:t>
            </a:r>
          </a:p>
          <a:p>
            <a:r>
              <a:rPr lang="de-AT" sz="1400" dirty="0"/>
              <a:t>Bootstrap</a:t>
            </a:r>
          </a:p>
          <a:p>
            <a:r>
              <a:rPr lang="de-AT" sz="1400" dirty="0"/>
              <a:t>JavaScript</a:t>
            </a:r>
          </a:p>
          <a:p>
            <a:r>
              <a:rPr lang="de-AT" sz="1400" dirty="0"/>
              <a:t>SQL</a:t>
            </a:r>
          </a:p>
          <a:p>
            <a:r>
              <a:rPr lang="de-AT" sz="1400" dirty="0" err="1"/>
              <a:t>MariaDB</a:t>
            </a:r>
            <a:endParaRPr lang="de-AT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Jira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(</a:t>
            </a:r>
            <a:r>
              <a:rPr lang="de-AT" sz="1400" dirty="0" err="1"/>
              <a:t>screenshot</a:t>
            </a:r>
            <a:r>
              <a:rPr lang="de-AT" sz="14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Brainstorming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Text text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AB98FE-9B29-41D9-9DFF-1B2021C1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1" y="1451936"/>
            <a:ext cx="9008946" cy="5440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1D5D85A-C064-4A1E-AD99-3F21BB86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8640"/>
            <a:ext cx="5624047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F835DF1-8AE7-4BE2-878E-4FAAE78C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38" y="354063"/>
            <a:ext cx="5578323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0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8DBA7F-A787-4D66-8846-67E93151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84" y="876079"/>
            <a:ext cx="5913632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6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rgbClr val="4C4859"/>
      </a:dk1>
      <a:lt1>
        <a:sysClr val="window" lastClr="FFFFFF"/>
      </a:lt1>
      <a:dk2>
        <a:srgbClr val="4C4859"/>
      </a:dk2>
      <a:lt2>
        <a:srgbClr val="A9A9A9"/>
      </a:lt2>
      <a:accent1>
        <a:srgbClr val="06D7A0"/>
      </a:accent1>
      <a:accent2>
        <a:srgbClr val="FFFFFF"/>
      </a:accent2>
      <a:accent3>
        <a:srgbClr val="06D7A0"/>
      </a:accent3>
      <a:accent4>
        <a:srgbClr val="A9A9A9"/>
      </a:accent4>
      <a:accent5>
        <a:srgbClr val="A9A9A9"/>
      </a:accent5>
      <a:accent6>
        <a:srgbClr val="A9A9A9"/>
      </a:accent6>
      <a:hlink>
        <a:srgbClr val="06D7A0"/>
      </a:hlink>
      <a:folHlink>
        <a:srgbClr val="A9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249</Words>
  <Application>Microsoft Office PowerPoint</Application>
  <PresentationFormat>Bildschirmpräsentation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Lucida Sans Unicode</vt:lpstr>
      <vt:lpstr>Verdana</vt:lpstr>
      <vt:lpstr>Wingdings 2</vt:lpstr>
      <vt:lpstr>Wingdings 3</vt:lpstr>
      <vt:lpstr>Concourse</vt:lpstr>
      <vt:lpstr>Team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Melaverde</dc:creator>
  <cp:lastModifiedBy>Maria Schmelzer</cp:lastModifiedBy>
  <cp:revision>13</cp:revision>
  <dcterms:created xsi:type="dcterms:W3CDTF">2021-05-25T21:37:01Z</dcterms:created>
  <dcterms:modified xsi:type="dcterms:W3CDTF">2021-05-26T08:50:46Z</dcterms:modified>
</cp:coreProperties>
</file>