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E105BB-4CBD-4D49-87AE-F4338F19186E}" type="datetimeFigureOut">
              <a:rPr lang="de-AT" smtClean="0"/>
              <a:t>25.05.2021</a:t>
            </a:fld>
            <a:endParaRPr lang="de-A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D42077-43FA-4EEB-B205-55F09D978688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105BB-4CBD-4D49-87AE-F4338F19186E}" type="datetimeFigureOut">
              <a:rPr lang="de-AT" smtClean="0"/>
              <a:t>25.05.2021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D42077-43FA-4EEB-B205-55F09D978688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105BB-4CBD-4D49-87AE-F4338F19186E}" type="datetimeFigureOut">
              <a:rPr lang="de-AT" smtClean="0"/>
              <a:t>25.05.2021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D42077-43FA-4EEB-B205-55F09D978688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105BB-4CBD-4D49-87AE-F4338F19186E}" type="datetimeFigureOut">
              <a:rPr lang="de-AT" smtClean="0"/>
              <a:t>25.05.2021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D42077-43FA-4EEB-B205-55F09D978688}" type="slidenum">
              <a:rPr lang="de-AT" smtClean="0"/>
              <a:t>‹#›</a:t>
            </a:fld>
            <a:endParaRPr lang="de-A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105BB-4CBD-4D49-87AE-F4338F19186E}" type="datetimeFigureOut">
              <a:rPr lang="de-AT" smtClean="0"/>
              <a:t>25.05.2021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D42077-43FA-4EEB-B205-55F09D978688}" type="slidenum">
              <a:rPr lang="de-AT" smtClean="0"/>
              <a:t>‹#›</a:t>
            </a:fld>
            <a:endParaRPr lang="de-AT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105BB-4CBD-4D49-87AE-F4338F19186E}" type="datetimeFigureOut">
              <a:rPr lang="de-AT" smtClean="0"/>
              <a:t>25.05.2021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D42077-43FA-4EEB-B205-55F09D978688}" type="slidenum">
              <a:rPr lang="de-AT" smtClean="0"/>
              <a:t>‹#›</a:t>
            </a:fld>
            <a:endParaRPr lang="de-A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105BB-4CBD-4D49-87AE-F4338F19186E}" type="datetimeFigureOut">
              <a:rPr lang="de-AT" smtClean="0"/>
              <a:t>25.05.2021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D42077-43FA-4EEB-B205-55F09D978688}" type="slidenum">
              <a:rPr lang="de-AT" smtClean="0"/>
              <a:t>‹#›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105BB-4CBD-4D49-87AE-F4338F19186E}" type="datetimeFigureOut">
              <a:rPr lang="de-AT" smtClean="0"/>
              <a:t>25.05.2021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D42077-43FA-4EEB-B205-55F09D978688}" type="slidenum">
              <a:rPr lang="de-AT" smtClean="0"/>
              <a:t>‹#›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105BB-4CBD-4D49-87AE-F4338F19186E}" type="datetimeFigureOut">
              <a:rPr lang="de-AT" smtClean="0"/>
              <a:t>25.05.2021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D42077-43FA-4EEB-B205-55F09D978688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6E105BB-4CBD-4D49-87AE-F4338F19186E}" type="datetimeFigureOut">
              <a:rPr lang="de-AT" smtClean="0"/>
              <a:t>25.05.2021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D42077-43FA-4EEB-B205-55F09D978688}" type="slidenum">
              <a:rPr lang="de-AT" smtClean="0"/>
              <a:t>‹#›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E105BB-4CBD-4D49-87AE-F4338F19186E}" type="datetimeFigureOut">
              <a:rPr lang="de-AT" smtClean="0"/>
              <a:t>25.05.2021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D42077-43FA-4EEB-B205-55F09D978688}" type="slidenum">
              <a:rPr lang="de-AT" smtClean="0"/>
              <a:t>‹#›</a:t>
            </a:fld>
            <a:endParaRPr lang="de-A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6E105BB-4CBD-4D49-87AE-F4338F19186E}" type="datetimeFigureOut">
              <a:rPr lang="de-AT" smtClean="0"/>
              <a:t>25.05.2021</a:t>
            </a:fld>
            <a:endParaRPr lang="de-A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A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D42077-43FA-4EEB-B205-55F09D978688}" type="slidenum">
              <a:rPr lang="de-AT" smtClean="0"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Team Project</a:t>
            </a:r>
            <a:endParaRPr lang="de-AT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Code Factory</a:t>
            </a:r>
            <a:endParaRPr lang="de-A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Q &amp; 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Text text</a:t>
            </a:r>
            <a:endParaRPr lang="de-AT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 Our Team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Text text</a:t>
            </a:r>
            <a:endParaRPr lang="de-AT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Choosen Topic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Text text</a:t>
            </a:r>
            <a:endParaRPr lang="de-AT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Project Organisation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Text text</a:t>
            </a:r>
            <a:endParaRPr lang="de-AT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Task allocation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Text text</a:t>
            </a:r>
            <a:endParaRPr lang="de-AT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Tools used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Text text</a:t>
            </a:r>
            <a:endParaRPr lang="de-AT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Requirement Analyses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Text text</a:t>
            </a:r>
            <a:endParaRPr lang="de-AT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Problems encountered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Text text</a:t>
            </a:r>
            <a:endParaRPr lang="de-AT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05273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Live Presentations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16832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Text text</a:t>
            </a:r>
            <a:endParaRPr lang="de-AT" sz="1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2">
      <a:dk1>
        <a:srgbClr val="4C4859"/>
      </a:dk1>
      <a:lt1>
        <a:sysClr val="window" lastClr="FFFFFF"/>
      </a:lt1>
      <a:dk2>
        <a:srgbClr val="4C4859"/>
      </a:dk2>
      <a:lt2>
        <a:srgbClr val="A9A9A9"/>
      </a:lt2>
      <a:accent1>
        <a:srgbClr val="06D7A0"/>
      </a:accent1>
      <a:accent2>
        <a:srgbClr val="FFFFFF"/>
      </a:accent2>
      <a:accent3>
        <a:srgbClr val="06D7A0"/>
      </a:accent3>
      <a:accent4>
        <a:srgbClr val="A9A9A9"/>
      </a:accent4>
      <a:accent5>
        <a:srgbClr val="A9A9A9"/>
      </a:accent5>
      <a:accent6>
        <a:srgbClr val="A9A9A9"/>
      </a:accent6>
      <a:hlink>
        <a:srgbClr val="06D7A0"/>
      </a:hlink>
      <a:folHlink>
        <a:srgbClr val="A9A9A9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39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Team Project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Melaverde</dc:creator>
  <cp:lastModifiedBy>Melaverde</cp:lastModifiedBy>
  <cp:revision>3</cp:revision>
  <dcterms:created xsi:type="dcterms:W3CDTF">2021-05-25T21:37:01Z</dcterms:created>
  <dcterms:modified xsi:type="dcterms:W3CDTF">2021-05-25T22:03:56Z</dcterms:modified>
</cp:coreProperties>
</file>