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ouble vision" pitchFamily="2" charset="0"/>
                <a:ea typeface="Double vision" pitchFamily="2" charset="0"/>
              </a:rPr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" pitchFamily="34" charset="0"/>
                <a:cs typeface="Calibri" pitchFamily="34" charset="0"/>
              </a:rPr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E7B9A58-BB6A-4359-AD41-2E36AF4991A9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E603D-C20A-404C-BC03-5F43A89B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8640"/>
            <a:ext cx="4927619" cy="6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Design &amp; Layout Mockup (Adobe XD)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645B1C-0B26-4E79-AF37-BBCFE946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8" y="1853441"/>
            <a:ext cx="2879078" cy="31269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2CAFD4-96E0-4A24-95AB-A77BD516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46" y="1865527"/>
            <a:ext cx="2879078" cy="3126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12D72F-E099-46B0-A2D4-2D85B18F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865527"/>
            <a:ext cx="2879078" cy="31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Lessons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Learned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had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calculate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but at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several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locations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Better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include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seperate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Importance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code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(Blindness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own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errors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Discovered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further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bugs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explorative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testing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Extensive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usage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&amp; Jira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avoid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merge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conflicts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Best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Subchats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are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easily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overlooked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Live 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Public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Landing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page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detail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br>
              <a:rPr lang="de-AT" sz="1400" dirty="0">
                <a:latin typeface="Calibri" pitchFamily="34" charset="0"/>
                <a:cs typeface="Calibri" pitchFamily="34" charset="0"/>
              </a:rPr>
            </a:br>
            <a:r>
              <a:rPr lang="de-AT" sz="1400" dirty="0">
                <a:latin typeface="Calibri" pitchFamily="34" charset="0"/>
                <a:cs typeface="Calibri" pitchFamily="34" charset="0"/>
              </a:rPr>
              <a:t>(review &amp;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questions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read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Register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page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Admin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Login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Header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Review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Sales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statistics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Ban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user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Attempts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Admin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Remove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5994B00-C7D4-457B-A5F3-5C9DC0F2F48F}"/>
              </a:ext>
            </a:extLst>
          </p:cNvPr>
          <p:cNvSpPr txBox="1"/>
          <p:nvPr/>
        </p:nvSpPr>
        <p:spPr>
          <a:xfrm>
            <a:off x="8244408" y="1701388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F430415-FC3F-4634-85F5-2755A4CA32EE}"/>
              </a:ext>
            </a:extLst>
          </p:cNvPr>
          <p:cNvSpPr txBox="1"/>
          <p:nvPr/>
        </p:nvSpPr>
        <p:spPr>
          <a:xfrm>
            <a:off x="5148064" y="191683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again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profil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&amp; update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catalog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detail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Add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Checkout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&amp;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order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confirmation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Continue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shopping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Leave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review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Leave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question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Responsiveness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7089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Double vision" pitchFamily="2" charset="0"/>
                <a:ea typeface="Double vision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Maria (Team Leader)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PM Software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(Jira), 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Martin 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Database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Lesia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Design &amp; Layout, Frontend, Responsive Design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Richard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Choosen Topic:</a:t>
            </a:r>
          </a:p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E-commerce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site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Many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combined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Commonly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needed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Good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practice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knows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187"/>
          <a:stretch>
            <a:fillRect/>
          </a:stretch>
        </p:blipFill>
        <p:spPr>
          <a:xfrm>
            <a:off x="3491880" y="800749"/>
            <a:ext cx="5547841" cy="5113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75A2089-2C3D-40FA-B66C-B18D24197C0C}"/>
              </a:ext>
            </a:extLst>
          </p:cNvPr>
          <p:cNvSpPr/>
          <p:nvPr/>
        </p:nvSpPr>
        <p:spPr>
          <a:xfrm>
            <a:off x="3347864" y="2492896"/>
            <a:ext cx="4680520" cy="2664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Tools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Jira Software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Zoom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Visual Studio Code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Notepad++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Adobe XD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Chrome, Firefox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XAMPP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cPanel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FileZilla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2CC2674-3593-4D09-A154-BEE87A7DAD17}"/>
              </a:ext>
            </a:extLst>
          </p:cNvPr>
          <p:cNvSpPr txBox="1"/>
          <p:nvPr/>
        </p:nvSpPr>
        <p:spPr>
          <a:xfrm>
            <a:off x="6613868" y="1935322"/>
            <a:ext cx="2206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Methodologies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SCRUM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Sprint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Planning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Daily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Standups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(Sprint Review)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9185D6F-216F-4CE7-88C5-E0756E9FAC46}"/>
              </a:ext>
            </a:extLst>
          </p:cNvPr>
          <p:cNvSpPr txBox="1"/>
          <p:nvPr/>
        </p:nvSpPr>
        <p:spPr>
          <a:xfrm>
            <a:off x="3491880" y="479715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Why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Symfony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, Angular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SCSS?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do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everything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Training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basics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41049B7-DE2F-4703-A7A1-C68B97CA2E22}"/>
              </a:ext>
            </a:extLst>
          </p:cNvPr>
          <p:cNvSpPr txBox="1"/>
          <p:nvPr/>
        </p:nvSpPr>
        <p:spPr>
          <a:xfrm>
            <a:off x="3445516" y="1969519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Technologien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Bootstrap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SQL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MariaDB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Jira Software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72A399-1A42-428F-93D1-91E8E715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659844"/>
            <a:ext cx="8604448" cy="407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Brainstorming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F77B89-2FC3-461F-8784-F338F68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12922" cy="4671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B8F40-66A8-4108-8C3B-6D4B76971F15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– User Story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011BC4-5573-49A2-A461-1C774587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36712"/>
            <a:ext cx="564690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32656"/>
            <a:ext cx="5578323" cy="614987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CD39CB2-0FFA-4F47-89CD-64BD3DA89EFA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09F9E1AA-6955-486A-8FD7-6312D4725CB2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08CA6F-8CB9-4F4A-8B9E-AC7E1277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08720"/>
            <a:ext cx="7285351" cy="48162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1B299A-EBE5-49CC-807E-01520697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2" y="4451519"/>
            <a:ext cx="235478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292</Words>
  <Application>Microsoft Office PowerPoint</Application>
  <PresentationFormat>Bildschirmpräsentation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Calibri</vt:lpstr>
      <vt:lpstr>Double vision</vt:lpstr>
      <vt:lpstr>Lucida Sans Unicode</vt:lpstr>
      <vt:lpstr>Verdana</vt:lpstr>
      <vt:lpstr>Wingdings 2</vt:lpstr>
      <vt:lpstr>Wingdings 3</vt:lpstr>
      <vt:lpstr>Concourse</vt:lpstr>
      <vt:lpstr>Team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Maria Schmelzer</cp:lastModifiedBy>
  <cp:revision>20</cp:revision>
  <dcterms:created xsi:type="dcterms:W3CDTF">2021-05-25T21:37:01Z</dcterms:created>
  <dcterms:modified xsi:type="dcterms:W3CDTF">2021-05-26T09:50:47Z</dcterms:modified>
</cp:coreProperties>
</file>