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15" d="100"/>
          <a:sy n="11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Double vision" pitchFamily="2" charset="0"/>
                <a:ea typeface="Double vision" pitchFamily="2" charset="0"/>
              </a:rPr>
              <a:t>Team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latin typeface="Calibri" pitchFamily="34" charset="0"/>
                <a:cs typeface="Calibri" pitchFamily="34" charset="0"/>
              </a:rPr>
              <a:t>Code Factory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5E7B9A58-BB6A-4359-AD41-2E36AF4991A9}"/>
              </a:ext>
            </a:extLst>
          </p:cNvPr>
          <p:cNvSpPr txBox="1"/>
          <p:nvPr/>
        </p:nvSpPr>
        <p:spPr>
          <a:xfrm>
            <a:off x="539552" y="332656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Requirement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Analyses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- UML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2DDE603D-C20A-404C-BC03-5F43A89BD1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188640"/>
            <a:ext cx="4927619" cy="63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19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Design &amp; Layout </a:t>
            </a:r>
            <a:r>
              <a:rPr lang="de-AT" sz="2400" dirty="0" smtClean="0">
                <a:latin typeface="Double vision" pitchFamily="2" charset="0"/>
                <a:ea typeface="Double vision" pitchFamily="2" charset="0"/>
              </a:rPr>
              <a:t>Mockup (Adobe 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XD)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A645B1C-0B26-4E79-AF37-BBCFE946F1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168" y="2492896"/>
            <a:ext cx="2879078" cy="312694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F2CAFD4-96E0-4A24-95AB-A77BD516DA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7246" y="2504982"/>
            <a:ext cx="2879078" cy="31269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D12D72F-E099-46B0-A2D4-2D85B18FCC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2504982"/>
            <a:ext cx="2879078" cy="31269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7DA777A-8E08-441E-B67F-682FBE87664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95230" y="451569"/>
            <a:ext cx="3368016" cy="8084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F6B0960-F033-40C8-988A-C1E4770FA68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95230" y="1247813"/>
            <a:ext cx="3368016" cy="7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295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Lessons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Learned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Shopping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cart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had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calculate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but at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several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locations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Better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include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seperate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table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Importance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test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each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others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code 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(Blindness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own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errors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Discovered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further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bugs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explorative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testing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Extensive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usage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Slack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&amp; Jira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avoid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merge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conflicts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Best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address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@ </a:t>
            </a: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Subchats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are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easily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overlooked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Live Presentations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F5994B00-C7D4-457B-A5F3-5C9DC0F2F48F}"/>
              </a:ext>
            </a:extLst>
          </p:cNvPr>
          <p:cNvSpPr txBox="1"/>
          <p:nvPr/>
        </p:nvSpPr>
        <p:spPr>
          <a:xfrm>
            <a:off x="8244408" y="1701388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7089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dirty="0">
                <a:latin typeface="Double vision" pitchFamily="2" charset="0"/>
                <a:ea typeface="Double vision" pitchFamily="2" charset="0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 Our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Maria (Team Leader)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PM Software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(Jira), 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Martin 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Database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Lesia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Design &amp; Layout, Frontend, Responsive Design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Richard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Marko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Choosen Topic:</a:t>
            </a:r>
          </a:p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E-commerce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site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693238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Many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combined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Commonly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needed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Good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practice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knows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3D390FD-408A-4D8E-BFB7-35971BA97F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7187"/>
          <a:stretch>
            <a:fillRect/>
          </a:stretch>
        </p:blipFill>
        <p:spPr>
          <a:xfrm>
            <a:off x="3491880" y="800749"/>
            <a:ext cx="5547841" cy="5113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75A2089-2C3D-40FA-B66C-B18D24197C0C}"/>
              </a:ext>
            </a:extLst>
          </p:cNvPr>
          <p:cNvSpPr/>
          <p:nvPr/>
        </p:nvSpPr>
        <p:spPr>
          <a:xfrm>
            <a:off x="3347864" y="2492896"/>
            <a:ext cx="4680520" cy="266429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Project Organisation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21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Tools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Jira Software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Zoom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Visual Studio Code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Notepad++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Adobe XD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Chrome, Firefox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XAMPP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cPanel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FileZilla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GitHub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2CC2674-3593-4D09-A154-BEE87A7DAD17}"/>
              </a:ext>
            </a:extLst>
          </p:cNvPr>
          <p:cNvSpPr txBox="1"/>
          <p:nvPr/>
        </p:nvSpPr>
        <p:spPr>
          <a:xfrm>
            <a:off x="6613868" y="1935322"/>
            <a:ext cx="2206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Methodologies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SCRUM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Sprint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Planning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Daily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Standups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(Sprint Review)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49185D6F-216F-4CE7-88C5-E0756E9FAC46}"/>
              </a:ext>
            </a:extLst>
          </p:cNvPr>
          <p:cNvSpPr txBox="1"/>
          <p:nvPr/>
        </p:nvSpPr>
        <p:spPr>
          <a:xfrm>
            <a:off x="3491880" y="4797152"/>
            <a:ext cx="504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Why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Symfony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, Angular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or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SCSS?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do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everything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Training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basics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E41049B7-DE2F-4703-A7A1-C68B97CA2E22}"/>
              </a:ext>
            </a:extLst>
          </p:cNvPr>
          <p:cNvSpPr txBox="1"/>
          <p:nvPr/>
        </p:nvSpPr>
        <p:spPr>
          <a:xfrm>
            <a:off x="3445516" y="1969519"/>
            <a:ext cx="2422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Technologien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PHP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HTML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CSS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Bootstrap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JavaScript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SQL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MariaDB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Jira Software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F772A399-1A42-428F-93D1-91E8E715FC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776" y="1659844"/>
            <a:ext cx="8604448" cy="4073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33265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Requirement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Analyses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- Brainstorming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21F77B89-2FC3-461F-8784-F338F68FCD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908720"/>
            <a:ext cx="8912922" cy="4671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DB8F40-66A8-4108-8C3B-6D4B76971F15}"/>
              </a:ext>
            </a:extLst>
          </p:cNvPr>
          <p:cNvSpPr txBox="1"/>
          <p:nvPr/>
        </p:nvSpPr>
        <p:spPr>
          <a:xfrm>
            <a:off x="539552" y="33265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Requirement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Analyses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– User Story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0011BC4-5573-49A2-A461-1C774587B9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836712"/>
            <a:ext cx="564690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789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1F835DF1-8AE7-4BE2-878E-4FAAE78C26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332656"/>
            <a:ext cx="5578323" cy="6149873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0CD39CB2-0FFA-4F47-89CD-64BD3DA89EFA}"/>
              </a:ext>
            </a:extLst>
          </p:cNvPr>
          <p:cNvSpPr txBox="1"/>
          <p:nvPr/>
        </p:nvSpPr>
        <p:spPr>
          <a:xfrm>
            <a:off x="539552" y="33265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Requirement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Analyses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xmlns="" val="342930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09F9E1AA-6955-486A-8FD7-6312D4725CB2}"/>
              </a:ext>
            </a:extLst>
          </p:cNvPr>
          <p:cNvSpPr txBox="1"/>
          <p:nvPr/>
        </p:nvSpPr>
        <p:spPr>
          <a:xfrm>
            <a:off x="539552" y="33265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Requirement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Analyses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- ERD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F08CA6F-8CB9-4F4A-8B9E-AC7E1277F6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908720"/>
            <a:ext cx="7285351" cy="48162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AB1B299A-EBE5-49CC-807E-01520697F9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272" y="4451519"/>
            <a:ext cx="2354784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406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rgbClr val="4C4859"/>
      </a:dk1>
      <a:lt1>
        <a:sysClr val="window" lastClr="FFFFFF"/>
      </a:lt1>
      <a:dk2>
        <a:srgbClr val="4C4859"/>
      </a:dk2>
      <a:lt2>
        <a:srgbClr val="A9A9A9"/>
      </a:lt2>
      <a:accent1>
        <a:srgbClr val="06D7A0"/>
      </a:accent1>
      <a:accent2>
        <a:srgbClr val="FFFFFF"/>
      </a:accent2>
      <a:accent3>
        <a:srgbClr val="06D7A0"/>
      </a:accent3>
      <a:accent4>
        <a:srgbClr val="A9A9A9"/>
      </a:accent4>
      <a:accent5>
        <a:srgbClr val="A9A9A9"/>
      </a:accent5>
      <a:accent6>
        <a:srgbClr val="A9A9A9"/>
      </a:accent6>
      <a:hlink>
        <a:srgbClr val="06D7A0"/>
      </a:hlink>
      <a:folHlink>
        <a:srgbClr val="A9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219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Team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Melaverde</dc:creator>
  <cp:lastModifiedBy>Melaverde</cp:lastModifiedBy>
  <cp:revision>25</cp:revision>
  <dcterms:created xsi:type="dcterms:W3CDTF">2021-05-25T21:37:01Z</dcterms:created>
  <dcterms:modified xsi:type="dcterms:W3CDTF">2021-05-26T12:22:50Z</dcterms:modified>
</cp:coreProperties>
</file>