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374"/>
      </p:cViewPr>
      <p:guideLst>
        <p:guide orient="horz" pos="28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0464"/>
            <a:ext cx="2057400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464"/>
            <a:ext cx="6019800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8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4058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5063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3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58379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380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883571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4633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0265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1417-08DC-4991-BA64-45FCA174C9D0}" type="datetimeFigureOut">
              <a:rPr lang="en-AU" smtClean="0"/>
              <a:pPr/>
              <a:t>30/09/2013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42711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tags" Target="../tags/tag3.xml"/><Relationship Id="rId21" Type="http://schemas.openxmlformats.org/officeDocument/2006/relationships/image" Target="../media/image17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0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tags" Target="../tags/tag14.xml"/><Relationship Id="rId21" Type="http://schemas.openxmlformats.org/officeDocument/2006/relationships/image" Target="../media/image17.png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20.png"/><Relationship Id="rId5" Type="http://schemas.openxmlformats.org/officeDocument/2006/relationships/tags" Target="../tags/tag16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21.xml"/><Relationship Id="rId19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9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tags" Target="../tags/tag25.xml"/><Relationship Id="rId21" Type="http://schemas.openxmlformats.org/officeDocument/2006/relationships/image" Target="../media/image28.png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tags" Target="../tags/tag2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31.png"/><Relationship Id="rId5" Type="http://schemas.openxmlformats.org/officeDocument/2006/relationships/tags" Target="../tags/tag27.xml"/><Relationship Id="rId15" Type="http://schemas.openxmlformats.org/officeDocument/2006/relationships/image" Target="../media/image22.jpeg"/><Relationship Id="rId23" Type="http://schemas.openxmlformats.org/officeDocument/2006/relationships/image" Target="../media/image30.png"/><Relationship Id="rId10" Type="http://schemas.openxmlformats.org/officeDocument/2006/relationships/tags" Target="../tags/tag32.xml"/><Relationship Id="rId19" Type="http://schemas.openxmlformats.org/officeDocument/2006/relationships/image" Target="../media/image26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10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512" y="531121"/>
            <a:ext cx="2880000" cy="6601785"/>
            <a:chOff x="0" y="0"/>
            <a:chExt cx="2880000" cy="5029931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2880000" cy="5029931"/>
              <a:chOff x="0" y="0"/>
              <a:chExt cx="2880000" cy="502993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80000" cy="38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07504" y="3834000"/>
                <a:ext cx="2664296" cy="119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Figure 1. Results from the estimation of four seizures from the same animal. In Figure A the first seizure estimated is demonstrated. For this seizure, and all other seizures estimated the transition to </a:t>
                </a:r>
                <a:r>
                  <a:rPr lang="en-AU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ictal</a:t>
                </a:r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occurs at 0s, and end at the dotted line with the same colour as the estimated data. In Figure B,C and D the estimated synaptic gains for excitatory, slow inhibitory and fast inhibitory populations are demonstrated, with each colour corresponding to the results from a different seizure. Lastly, in Figure E the estimated input mean to the model cortical region is demonstrated.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496" y="188640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95" y="703819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1412776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96" y="2060848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96" y="2708920"/>
              <a:ext cx="287258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579" t="6338" r="7721" b="2161"/>
          <a:stretch>
            <a:fillRect/>
          </a:stretch>
        </p:blipFill>
        <p:spPr bwMode="auto">
          <a:xfrm>
            <a:off x="1247217" y="879812"/>
            <a:ext cx="3664265" cy="489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8074"/>
            <a:ext cx="2988000" cy="399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68" y="131919"/>
            <a:ext cx="2988000" cy="400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279021"/>
            <a:ext cx="2988000" cy="399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00" y="4300110"/>
            <a:ext cx="2988000" cy="399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7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6299" r="7816" b="1896"/>
          <a:stretch/>
        </p:blipFill>
        <p:spPr bwMode="auto">
          <a:xfrm>
            <a:off x="162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588" r="7837" b="1810"/>
          <a:stretch/>
        </p:blipFill>
        <p:spPr bwMode="auto">
          <a:xfrm>
            <a:off x="3222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6426" r="7831" b="1768"/>
          <a:stretch/>
        </p:blipFill>
        <p:spPr bwMode="auto">
          <a:xfrm>
            <a:off x="162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5901" r="8012" b="2222"/>
          <a:stretch/>
        </p:blipFill>
        <p:spPr bwMode="auto">
          <a:xfrm>
            <a:off x="3222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2683" r="8" b="93714"/>
          <a:stretch/>
        </p:blipFill>
        <p:spPr bwMode="auto">
          <a:xfrm>
            <a:off x="1584000" y="2382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3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11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111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6299" r="7816" b="1896"/>
          <a:stretch/>
        </p:blipFill>
        <p:spPr bwMode="auto">
          <a:xfrm>
            <a:off x="162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6588" r="6752" b="1810"/>
          <a:stretch/>
        </p:blipFill>
        <p:spPr bwMode="auto">
          <a:xfrm>
            <a:off x="3222000" y="396000"/>
            <a:ext cx="27684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6426" r="7831" b="1768"/>
          <a:stretch/>
        </p:blipFill>
        <p:spPr bwMode="auto">
          <a:xfrm>
            <a:off x="162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5901" r="6928" b="2222"/>
          <a:stretch/>
        </p:blipFill>
        <p:spPr bwMode="auto">
          <a:xfrm>
            <a:off x="3222000" y="4428000"/>
            <a:ext cx="27684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2683" r="8" b="93714"/>
          <a:stretch/>
        </p:blipFill>
        <p:spPr bwMode="auto">
          <a:xfrm>
            <a:off x="1584000" y="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353" r="8434" b="2078"/>
          <a:stretch/>
        </p:blipFill>
        <p:spPr bwMode="auto">
          <a:xfrm>
            <a:off x="180000" y="432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237" r="7229" b="2418"/>
          <a:stretch/>
        </p:blipFill>
        <p:spPr bwMode="auto">
          <a:xfrm>
            <a:off x="3240000" y="432000"/>
            <a:ext cx="2736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066" r="8434" b="2193"/>
          <a:stretch/>
        </p:blipFill>
        <p:spPr bwMode="auto">
          <a:xfrm>
            <a:off x="180000" y="4428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720" r="8434" b="1741"/>
          <a:stretch/>
        </p:blipFill>
        <p:spPr bwMode="auto">
          <a:xfrm>
            <a:off x="3240000" y="4428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597" r="614" b="93814"/>
          <a:stretch/>
        </p:blipFill>
        <p:spPr bwMode="auto">
          <a:xfrm>
            <a:off x="1584000" y="2376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353" r="8434" b="2078"/>
          <a:stretch/>
        </p:blipFill>
        <p:spPr bwMode="auto">
          <a:xfrm>
            <a:off x="180000" y="432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237" r="7229" b="2418"/>
          <a:stretch/>
        </p:blipFill>
        <p:spPr bwMode="auto">
          <a:xfrm>
            <a:off x="3240000" y="432000"/>
            <a:ext cx="2736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066" r="8434" b="2193"/>
          <a:stretch/>
        </p:blipFill>
        <p:spPr bwMode="auto">
          <a:xfrm>
            <a:off x="180000" y="4428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6720" r="7229" b="1741"/>
          <a:stretch/>
        </p:blipFill>
        <p:spPr bwMode="auto">
          <a:xfrm>
            <a:off x="3240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597" r="614" b="93814"/>
          <a:stretch/>
        </p:blipFill>
        <p:spPr bwMode="auto">
          <a:xfrm>
            <a:off x="1584000" y="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0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54337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4362" r="1958" b="3787"/>
          <a:stretch/>
        </p:blipFill>
        <p:spPr bwMode="auto">
          <a:xfrm>
            <a:off x="3114168" y="366282"/>
            <a:ext cx="2970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3410" r="4642" b="4175"/>
          <a:stretch/>
        </p:blipFill>
        <p:spPr bwMode="auto">
          <a:xfrm>
            <a:off x="107504" y="5755050"/>
            <a:ext cx="2880000" cy="4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3785" r="2226" b="4100"/>
          <a:stretch/>
        </p:blipFill>
        <p:spPr bwMode="auto">
          <a:xfrm>
            <a:off x="35497" y="366282"/>
            <a:ext cx="2957549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3804" r="2593" b="4238"/>
          <a:stretch/>
        </p:blipFill>
        <p:spPr bwMode="auto">
          <a:xfrm>
            <a:off x="3132168" y="5753381"/>
            <a:ext cx="2952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31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2008" y="63449"/>
            <a:ext cx="6084168" cy="8181529"/>
            <a:chOff x="0" y="-1"/>
            <a:chExt cx="6084168" cy="8181529"/>
          </a:xfrm>
        </p:grpSpPr>
        <p:sp>
          <p:nvSpPr>
            <p:cNvPr id="15" name="TextBox 14"/>
            <p:cNvSpPr txBox="1"/>
            <p:nvPr/>
          </p:nvSpPr>
          <p:spPr>
            <a:xfrm>
              <a:off x="0" y="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0000" y="-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000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" t="4362" r="1958" b="3787"/>
            <a:stretch/>
          </p:blipFill>
          <p:spPr bwMode="auto">
            <a:xfrm>
              <a:off x="3114168" y="279072"/>
              <a:ext cx="2970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410" r="4642" b="4175"/>
            <a:stretch/>
          </p:blipFill>
          <p:spPr bwMode="auto">
            <a:xfrm>
              <a:off x="107504" y="4384800"/>
              <a:ext cx="288000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t="3785" r="2226" b="4100"/>
            <a:stretch/>
          </p:blipFill>
          <p:spPr bwMode="auto">
            <a:xfrm>
              <a:off x="35497" y="279072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5" t="3804" r="2593" b="4238"/>
            <a:stretch/>
          </p:blipFill>
          <p:spPr bwMode="auto">
            <a:xfrm>
              <a:off x="3132168" y="4383528"/>
              <a:ext cx="2952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3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55776" y="1692250"/>
            <a:ext cx="3173573" cy="3798000"/>
            <a:chOff x="2555776" y="1692250"/>
            <a:chExt cx="3173573" cy="3798000"/>
          </a:xfrm>
        </p:grpSpPr>
        <p:grpSp>
          <p:nvGrpSpPr>
            <p:cNvPr id="4" name="Group 3"/>
            <p:cNvGrpSpPr/>
            <p:nvPr/>
          </p:nvGrpSpPr>
          <p:grpSpPr>
            <a:xfrm>
              <a:off x="2555776" y="1775291"/>
              <a:ext cx="295274" cy="2930262"/>
              <a:chOff x="35496" y="349801"/>
              <a:chExt cx="295274" cy="223258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496" y="349801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AU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496" y="788707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96" y="138379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496" y="187756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5496" y="2371336"/>
                <a:ext cx="287258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6" t="3785" r="2226" b="4100"/>
            <a:stretch/>
          </p:blipFill>
          <p:spPr bwMode="auto">
            <a:xfrm>
              <a:off x="2771800" y="1692250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0000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52000" cy="255634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87" t="16322" r="14050" b="19224"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622" t="20675" r="9763" b="22489"/>
          <a:stretch>
            <a:fillRect/>
          </a:stretch>
        </p:blipFill>
        <p:spPr bwMode="auto">
          <a:xfrm>
            <a:off x="1944000" y="100800"/>
            <a:ext cx="990550" cy="91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7200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97160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168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44178"/>
            <a:ext cx="2520000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0000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87" t="16322" r="14050" b="19224"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622" t="20675" r="9763" b="22489"/>
          <a:stretch>
            <a:fillRect/>
          </a:stretch>
        </p:blipFill>
        <p:spPr bwMode="auto">
          <a:xfrm>
            <a:off x="1944000" y="100800"/>
            <a:ext cx="990550" cy="91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7200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97160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168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44178"/>
            <a:ext cx="2520000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2880000" cy="288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80000" cy="14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120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115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3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84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85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86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87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88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9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 cstate="print"/>
          <a:srcRect l="30267" t="25332" r="29685" b="31433"/>
          <a:stretch>
            <a:fillRect/>
          </a:stretch>
        </p:blipFill>
        <p:spPr bwMode="auto">
          <a:xfrm>
            <a:off x="18000" y="449999"/>
            <a:ext cx="648000" cy="5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7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58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63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65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78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79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3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 cstate="print"/>
          <a:srcRect l="30267" t="25332" r="29685" b="31433"/>
          <a:stretch>
            <a:fillRect/>
          </a:stretch>
        </p:blipFill>
        <p:spPr bwMode="auto">
          <a:xfrm>
            <a:off x="18000" y="449999"/>
            <a:ext cx="648000" cy="5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0" y="0"/>
            <a:ext cx="7308304" cy="6660802"/>
            <a:chOff x="0" y="0"/>
            <a:chExt cx="7308304" cy="6660802"/>
          </a:xfrm>
        </p:grpSpPr>
        <p:sp>
          <p:nvSpPr>
            <p:cNvPr id="130" name="Rectangle 129"/>
            <p:cNvSpPr/>
            <p:nvPr/>
          </p:nvSpPr>
          <p:spPr>
            <a:xfrm>
              <a:off x="0" y="0"/>
              <a:ext cx="7308304" cy="6660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0" y="0"/>
              <a:ext cx="7200000" cy="6552882"/>
              <a:chOff x="0" y="0"/>
              <a:chExt cx="7200000" cy="655288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r="1330" b="912"/>
              <a:stretch>
                <a:fillRect/>
              </a:stretch>
            </p:blipFill>
            <p:spPr bwMode="auto">
              <a:xfrm>
                <a:off x="846710" y="211776"/>
                <a:ext cx="6282147" cy="2941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46710" y="3600198"/>
                <a:ext cx="6353290" cy="295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0" y="0"/>
                <a:ext cx="694800" cy="651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AU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0" y="3388421"/>
                <a:ext cx="694800" cy="651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itchFamily="34" charset="0"/>
                    <a:cs typeface="Arial" pitchFamily="34" charset="0"/>
                  </a:rPr>
                  <a:t>B</a:t>
                </a:r>
                <a:endParaRPr lang="en-AU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l="30267" t="25332" r="29685" b="31433"/>
              <a:stretch>
                <a:fillRect/>
              </a:stretch>
            </p:blipFill>
            <p:spPr bwMode="auto">
              <a:xfrm>
                <a:off x="42355" y="1058879"/>
                <a:ext cx="1524790" cy="1260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" name="Group 127"/>
              <p:cNvGrpSpPr>
                <a:grpSpLocks noChangeAspect="1"/>
              </p:cNvGrpSpPr>
              <p:nvPr/>
            </p:nvGrpSpPr>
            <p:grpSpPr>
              <a:xfrm>
                <a:off x="107504" y="4140522"/>
                <a:ext cx="1512000" cy="1670293"/>
                <a:chOff x="4067944" y="1476226"/>
                <a:chExt cx="454488" cy="43745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4121027" y="1660533"/>
                  <a:ext cx="67979" cy="67979"/>
                </a:xfrm>
                <a:prstGeom prst="ellipse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 flipV="1">
                  <a:off x="4231736" y="1660533"/>
                  <a:ext cx="67979" cy="67979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" name="Curved Connector 12"/>
                <p:cNvCxnSpPr/>
                <p:nvPr/>
              </p:nvCxnSpPr>
              <p:spPr>
                <a:xfrm flipV="1">
                  <a:off x="4256014" y="1678013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 flipV="1">
                  <a:off x="4366722" y="1684811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urved Connector 14"/>
                <p:cNvCxnSpPr/>
                <p:nvPr/>
              </p:nvCxnSpPr>
              <p:spPr>
                <a:xfrm flipV="1">
                  <a:off x="4477431" y="1684811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/>
                <p:nvPr/>
              </p:nvCxnSpPr>
              <p:spPr>
                <a:xfrm flipV="1">
                  <a:off x="4145305" y="1684811"/>
                  <a:ext cx="19423" cy="19423"/>
                </a:xfrm>
                <a:prstGeom prst="curvedConnector3">
                  <a:avLst/>
                </a:prstGeom>
                <a:ln w="1270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16200000" flipH="1">
                  <a:off x="4217169" y="1570218"/>
                  <a:ext cx="48556" cy="48556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rot="5400000">
                  <a:off x="4265882" y="1570696"/>
                  <a:ext cx="48556" cy="47585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265725" y="1618776"/>
                  <a:ext cx="0" cy="398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Arc 19"/>
                <p:cNvSpPr/>
                <p:nvPr/>
              </p:nvSpPr>
              <p:spPr>
                <a:xfrm rot="10800000">
                  <a:off x="4267010" y="1855415"/>
                  <a:ext cx="58268" cy="58268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 rot="10800000">
                  <a:off x="4155017" y="1856288"/>
                  <a:ext cx="58268" cy="57296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 rot="10800000" flipH="1">
                  <a:off x="4294216" y="1854772"/>
                  <a:ext cx="57296" cy="5826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 rot="10800000" flipH="1">
                  <a:off x="4428874" y="1856288"/>
                  <a:ext cx="58268" cy="57296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4155016" y="1729070"/>
                  <a:ext cx="0" cy="156351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4487142" y="1729070"/>
                  <a:ext cx="0" cy="15829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375894" y="1729070"/>
                  <a:ext cx="652" cy="40787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Arc 26"/>
                <p:cNvSpPr/>
                <p:nvPr/>
              </p:nvSpPr>
              <p:spPr>
                <a:xfrm rot="10800000" flipH="1">
                  <a:off x="4208450" y="1856288"/>
                  <a:ext cx="58268" cy="57296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376433" y="1519720"/>
                  <a:ext cx="0" cy="139842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Arc 28"/>
                <p:cNvSpPr/>
                <p:nvPr/>
              </p:nvSpPr>
              <p:spPr>
                <a:xfrm rot="5400000" flipH="1">
                  <a:off x="4347942" y="1505638"/>
                  <a:ext cx="29134" cy="28163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0" name="Curved Connector 29"/>
                <p:cNvCxnSpPr/>
                <p:nvPr/>
              </p:nvCxnSpPr>
              <p:spPr>
                <a:xfrm rot="5400000" flipH="1" flipV="1">
                  <a:off x="4339687" y="1780474"/>
                  <a:ext cx="48556" cy="25249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/>
                <p:nvPr/>
              </p:nvCxnSpPr>
              <p:spPr>
                <a:xfrm rot="16200000" flipV="1">
                  <a:off x="4364294" y="1781453"/>
                  <a:ext cx="48556" cy="23307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4351718" y="1815500"/>
                  <a:ext cx="0" cy="6895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Arc 32"/>
                <p:cNvSpPr/>
                <p:nvPr/>
              </p:nvSpPr>
              <p:spPr>
                <a:xfrm rot="5400000" flipH="1">
                  <a:off x="4428667" y="1476226"/>
                  <a:ext cx="58268" cy="58268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5400000" flipH="1">
                  <a:off x="4457905" y="1563523"/>
                  <a:ext cx="29134" cy="2892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 flipH="1">
                  <a:off x="4431657" y="1564268"/>
                  <a:ext cx="29134" cy="2892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10800000" flipH="1">
                  <a:off x="4403625" y="1855523"/>
                  <a:ext cx="28163" cy="28163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c 36"/>
                <p:cNvSpPr/>
                <p:nvPr/>
              </p:nvSpPr>
              <p:spPr>
                <a:xfrm rot="16200000" flipH="1">
                  <a:off x="4400275" y="1855087"/>
                  <a:ext cx="28163" cy="28163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 flipH="1">
                  <a:off x="4314281" y="1505069"/>
                  <a:ext cx="28163" cy="29134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 flipH="1">
                  <a:off x="4155017" y="1477740"/>
                  <a:ext cx="29134" cy="28928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5400000" flipH="1">
                  <a:off x="4187932" y="1505898"/>
                  <a:ext cx="29134" cy="28928"/>
                </a:xfrm>
                <a:prstGeom prst="arc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Arc 40"/>
                <p:cNvSpPr/>
                <p:nvPr/>
              </p:nvSpPr>
              <p:spPr>
                <a:xfrm rot="5400000" flipH="1">
                  <a:off x="4158694" y="1477639"/>
                  <a:ext cx="58268" cy="58268"/>
                </a:xfrm>
                <a:prstGeom prst="arc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Arc 41"/>
                <p:cNvSpPr/>
                <p:nvPr/>
              </p:nvSpPr>
              <p:spPr>
                <a:xfrm flipH="1">
                  <a:off x="4266696" y="1477075"/>
                  <a:ext cx="57296" cy="58268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155017" y="1492116"/>
                  <a:ext cx="0" cy="167034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4294859" y="1476226"/>
                  <a:ext cx="163149" cy="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314281" y="1518905"/>
                  <a:ext cx="0" cy="6798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400712" y="1815500"/>
                  <a:ext cx="0" cy="5535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327877" y="1505153"/>
                  <a:ext cx="35932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413994" y="1883249"/>
                  <a:ext cx="4856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4445712" y="1563420"/>
                  <a:ext cx="28163" cy="207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431788" y="1577987"/>
                  <a:ext cx="237" cy="29328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4472812" y="1620727"/>
                  <a:ext cx="29134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4472575" y="1615872"/>
                  <a:ext cx="0" cy="485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4501575" y="1616147"/>
                  <a:ext cx="0" cy="485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 flipV="1">
                  <a:off x="4474384" y="1592069"/>
                  <a:ext cx="25249" cy="25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487009" y="1620879"/>
                  <a:ext cx="0" cy="971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4487009" y="1582357"/>
                  <a:ext cx="0" cy="9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4265849" y="1784138"/>
                  <a:ext cx="0" cy="9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634"/>
                <p:cNvGrpSpPr/>
                <p:nvPr/>
              </p:nvGrpSpPr>
              <p:grpSpPr>
                <a:xfrm>
                  <a:off x="4251449" y="1793574"/>
                  <a:ext cx="29371" cy="5130"/>
                  <a:chOff x="4724894" y="1611142"/>
                  <a:chExt cx="108879" cy="19018"/>
                </a:xfrm>
              </p:grpSpPr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Rectangle 58"/>
                <p:cNvSpPr/>
                <p:nvPr/>
              </p:nvSpPr>
              <p:spPr>
                <a:xfrm>
                  <a:off x="4254360" y="1799190"/>
                  <a:ext cx="23307" cy="23307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4266014" y="1822497"/>
                  <a:ext cx="0" cy="971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Isosceles Triangle 60"/>
                <p:cNvSpPr/>
                <p:nvPr/>
              </p:nvSpPr>
              <p:spPr>
                <a:xfrm flipV="1">
                  <a:off x="4302461" y="1540113"/>
                  <a:ext cx="23307" cy="2330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313705" y="1560507"/>
                  <a:ext cx="0" cy="12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532"/>
                <p:cNvGrpSpPr/>
                <p:nvPr/>
              </p:nvGrpSpPr>
              <p:grpSpPr>
                <a:xfrm>
                  <a:off x="4299714" y="1524575"/>
                  <a:ext cx="29371" cy="14567"/>
                  <a:chOff x="4324218" y="1634400"/>
                  <a:chExt cx="108879" cy="53999"/>
                </a:xfrm>
              </p:grpSpPr>
              <p:grpSp>
                <p:nvGrpSpPr>
                  <p:cNvPr id="5" name="Group 533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" name="Straight Connector 120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217002" y="1524575"/>
                  <a:ext cx="0" cy="971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16"/>
                <p:cNvGrpSpPr/>
                <p:nvPr/>
              </p:nvGrpSpPr>
              <p:grpSpPr>
                <a:xfrm>
                  <a:off x="4202602" y="1534012"/>
                  <a:ext cx="29371" cy="28923"/>
                  <a:chOff x="4644008" y="1671181"/>
                  <a:chExt cx="108879" cy="107219"/>
                </a:xfrm>
              </p:grpSpPr>
              <p:grpSp>
                <p:nvGrpSpPr>
                  <p:cNvPr id="7" name="Group 518"/>
                  <p:cNvGrpSpPr/>
                  <p:nvPr/>
                </p:nvGrpSpPr>
                <p:grpSpPr>
                  <a:xfrm>
                    <a:off x="4644008" y="16711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4654800" y="1692000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4217166" y="1562935"/>
                  <a:ext cx="0" cy="9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4265725" y="1504466"/>
                  <a:ext cx="971" cy="1138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265399" y="1729070"/>
                  <a:ext cx="652" cy="553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4487142" y="1504740"/>
                  <a:ext cx="0" cy="776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87142" y="1630590"/>
                  <a:ext cx="0" cy="2913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4067944" y="1477534"/>
                  <a:ext cx="120420" cy="20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Picture 71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8376" y="1634890"/>
                  <a:ext cx="23844" cy="20144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0166" y="1735664"/>
                  <a:ext cx="21583" cy="16444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805" y="1736809"/>
                  <a:ext cx="24050" cy="16444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915" y="1735664"/>
                  <a:ext cx="26517" cy="16444"/>
                </a:xfrm>
                <a:prstGeom prst="rect">
                  <a:avLst/>
                </a:prstGeom>
              </p:spPr>
            </p:pic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4184150" y="1913439"/>
                  <a:ext cx="53412" cy="15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4294859" y="1913439"/>
                  <a:ext cx="163149" cy="1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266367" y="1831038"/>
                  <a:ext cx="652" cy="53412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Hexagon 80"/>
                <p:cNvSpPr/>
                <p:nvPr/>
              </p:nvSpPr>
              <p:spPr>
                <a:xfrm rot="5400000">
                  <a:off x="4342773" y="1659822"/>
                  <a:ext cx="67979" cy="67979"/>
                </a:xfrm>
                <a:prstGeom prst="hexagon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" name="Diamond 81"/>
                <p:cNvSpPr/>
                <p:nvPr/>
              </p:nvSpPr>
              <p:spPr>
                <a:xfrm>
                  <a:off x="4453496" y="1660533"/>
                  <a:ext cx="67773" cy="67566"/>
                </a:xfrm>
                <a:prstGeom prst="diamond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" name="Group 20"/>
                <p:cNvGrpSpPr/>
                <p:nvPr/>
              </p:nvGrpSpPr>
              <p:grpSpPr>
                <a:xfrm>
                  <a:off x="4361008" y="1548805"/>
                  <a:ext cx="31076" cy="31076"/>
                  <a:chOff x="8066715" y="1045949"/>
                  <a:chExt cx="115200" cy="115200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066715" y="1045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4" name="Picture 103"/>
                  <p:cNvPicPr>
                    <a:picLocks noChangeAspect="1"/>
                  </p:cNvPicPr>
                  <p:nvPr>
                    <p:custDataLst>
                      <p:tags r:id="rId11"/>
                    </p:custDataLst>
                  </p:nvPr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75305" y="1062379"/>
                    <a:ext cx="9906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" name="Group 22"/>
                <p:cNvGrpSpPr/>
                <p:nvPr/>
              </p:nvGrpSpPr>
              <p:grpSpPr>
                <a:xfrm>
                  <a:off x="4385346" y="1822298"/>
                  <a:ext cx="31076" cy="31076"/>
                  <a:chOff x="8219115" y="1198349"/>
                  <a:chExt cx="115200" cy="115200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8219115" y="11983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27705" y="1214779"/>
                    <a:ext cx="96203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24"/>
                <p:cNvGrpSpPr/>
                <p:nvPr/>
              </p:nvGrpSpPr>
              <p:grpSpPr>
                <a:xfrm>
                  <a:off x="4335646" y="1822497"/>
                  <a:ext cx="31076" cy="31076"/>
                  <a:chOff x="8371515" y="1350749"/>
                  <a:chExt cx="115200" cy="115200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8371515" y="13507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0" name="Picture 99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80105" y="1367179"/>
                    <a:ext cx="9525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up 41"/>
                <p:cNvGrpSpPr/>
                <p:nvPr/>
              </p:nvGrpSpPr>
              <p:grpSpPr>
                <a:xfrm>
                  <a:off x="4199673" y="1491661"/>
                  <a:ext cx="31076" cy="31076"/>
                  <a:chOff x="6716324" y="1038714"/>
                  <a:chExt cx="115200" cy="115200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6785943" y="1070532"/>
                    <a:ext cx="0" cy="792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val 96"/>
                  <p:cNvSpPr/>
                  <p:nvPr/>
                </p:nvSpPr>
                <p:spPr>
                  <a:xfrm>
                    <a:off x="6716324" y="1038714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8" name="Picture 97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4914" y="1057525"/>
                    <a:ext cx="95250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" name="Group 38"/>
                <p:cNvGrpSpPr/>
                <p:nvPr/>
              </p:nvGrpSpPr>
              <p:grpSpPr>
                <a:xfrm>
                  <a:off x="4251155" y="1491661"/>
                  <a:ext cx="31076" cy="31076"/>
                  <a:chOff x="8676315" y="1655549"/>
                  <a:chExt cx="115200" cy="11520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8676315" y="16555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5" name="Picture 94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4905" y="1671979"/>
                    <a:ext cx="98108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up 52"/>
                <p:cNvGrpSpPr/>
                <p:nvPr/>
              </p:nvGrpSpPr>
              <p:grpSpPr>
                <a:xfrm>
                  <a:off x="4139478" y="1822497"/>
                  <a:ext cx="31076" cy="31076"/>
                  <a:chOff x="8828715" y="1807949"/>
                  <a:chExt cx="115200" cy="11520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828715" y="1807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1824379"/>
                    <a:ext cx="92393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8" name="Group 53"/>
                <p:cNvGrpSpPr/>
                <p:nvPr/>
              </p:nvGrpSpPr>
              <p:grpSpPr>
                <a:xfrm>
                  <a:off x="4471471" y="1821806"/>
                  <a:ext cx="31076" cy="31076"/>
                  <a:chOff x="8828715" y="2027001"/>
                  <a:chExt cx="115200" cy="11520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8828715" y="2027001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1" name="Picture 90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2043431"/>
                    <a:ext cx="96203" cy="77153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163</Words>
  <Application>Microsoft Office PowerPoint</Application>
  <PresentationFormat>Custom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</cp:lastModifiedBy>
  <cp:revision>315</cp:revision>
  <dcterms:created xsi:type="dcterms:W3CDTF">2013-09-19T04:40:33Z</dcterms:created>
  <dcterms:modified xsi:type="dcterms:W3CDTF">2013-09-30T03:29:58Z</dcterms:modified>
</cp:coreProperties>
</file>