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8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3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1417-08DC-4991-BA64-45FCA174C9D0}" type="datetimeFigureOut">
              <a:rPr lang="en-AU" smtClean="0"/>
              <a:t>20/09/2013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B36-801A-43CC-A1E7-E45D6E1150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512" y="404664"/>
            <a:ext cx="2880000" cy="5403660"/>
            <a:chOff x="0" y="0"/>
            <a:chExt cx="2880000" cy="540366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2880000" cy="5403660"/>
              <a:chOff x="0" y="0"/>
              <a:chExt cx="2880000" cy="540366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80000" cy="38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07504" y="3834000"/>
                <a:ext cx="26642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Figure 1. Results from the estimation of four seizures from the same animal. In Figure A the first seizure estimated is demonstrated. For this seizure, and all other seizures estimated the transition to </a:t>
                </a:r>
                <a:r>
                  <a:rPr lang="en-AU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ictal</a:t>
                </a:r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occurs at 0s, and end at the dotted line with the same colour as the estimated data. In Figure B,C and D the estimated synaptic gains for excitatory, slow inhibitory and fast inhibitory populations are demonstrated, with each colour corresponding to the results from a different seizure. Lastly, in Figure E the estimated input mean to the model cortical region is demonstrated.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496" y="18864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95" y="70381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1412776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96" y="206084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96" y="270892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4362" r="1958" b="3787"/>
          <a:stretch/>
        </p:blipFill>
        <p:spPr bwMode="auto">
          <a:xfrm>
            <a:off x="3114168" y="279072"/>
            <a:ext cx="2970000" cy="37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3410" r="4642" b="4175"/>
          <a:stretch/>
        </p:blipFill>
        <p:spPr bwMode="auto">
          <a:xfrm>
            <a:off x="107504" y="4401528"/>
            <a:ext cx="288000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3785" r="2226" b="4100"/>
          <a:stretch/>
        </p:blipFill>
        <p:spPr bwMode="auto">
          <a:xfrm>
            <a:off x="35496" y="279072"/>
            <a:ext cx="2957549" cy="37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3804" r="2593" b="4238"/>
          <a:stretch/>
        </p:blipFill>
        <p:spPr bwMode="auto">
          <a:xfrm>
            <a:off x="3132168" y="4383528"/>
            <a:ext cx="2952000" cy="37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31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 BALSON</cp:lastModifiedBy>
  <cp:revision>13</cp:revision>
  <dcterms:created xsi:type="dcterms:W3CDTF">2013-09-19T04:40:33Z</dcterms:created>
  <dcterms:modified xsi:type="dcterms:W3CDTF">2013-09-20T01:40:45Z</dcterms:modified>
</cp:coreProperties>
</file>