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2879725" cy="2879725"/>
  <p:notesSz cx="7315200" cy="9601200"/>
  <p:defaultTextStyle>
    <a:defPPr>
      <a:defRPr lang="en-US"/>
    </a:defPPr>
    <a:lvl1pPr marL="0" algn="l" defTabSz="32902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64511" algn="l" defTabSz="32902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29021" algn="l" defTabSz="32902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93532" algn="l" defTabSz="32902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58043" algn="l" defTabSz="32902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822553" algn="l" defTabSz="32902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87064" algn="l" defTabSz="32902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151575" algn="l" defTabSz="32902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316086" algn="l" defTabSz="32902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00" d="100"/>
          <a:sy n="300" d="100"/>
        </p:scale>
        <p:origin x="-2646" y="558"/>
      </p:cViewPr>
      <p:guideLst>
        <p:guide orient="horz" pos="907"/>
        <p:guide pos="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894582"/>
            <a:ext cx="2447767" cy="617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960" y="1631844"/>
            <a:ext cx="2015808" cy="7359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4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1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9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242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7803" y="115323"/>
            <a:ext cx="647938" cy="24570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988" y="115323"/>
            <a:ext cx="1895819" cy="24570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32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24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79" y="1850492"/>
            <a:ext cx="2447767" cy="57194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479" y="1220550"/>
            <a:ext cx="2447767" cy="629940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6451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2902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9353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5804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2255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8706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15157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31608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02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987" y="671937"/>
            <a:ext cx="1271879" cy="190048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860" y="671937"/>
            <a:ext cx="1271879" cy="190048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745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87" y="644606"/>
            <a:ext cx="1272379" cy="268641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64511" indent="0">
              <a:buNone/>
              <a:defRPr sz="700" b="1"/>
            </a:lvl2pPr>
            <a:lvl3pPr marL="329021" indent="0">
              <a:buNone/>
              <a:defRPr sz="600" b="1"/>
            </a:lvl3pPr>
            <a:lvl4pPr marL="493532" indent="0">
              <a:buNone/>
              <a:defRPr sz="500" b="1"/>
            </a:lvl4pPr>
            <a:lvl5pPr marL="658043" indent="0">
              <a:buNone/>
              <a:defRPr sz="500" b="1"/>
            </a:lvl5pPr>
            <a:lvl6pPr marL="822553" indent="0">
              <a:buNone/>
              <a:defRPr sz="500" b="1"/>
            </a:lvl6pPr>
            <a:lvl7pPr marL="987064" indent="0">
              <a:buNone/>
              <a:defRPr sz="500" b="1"/>
            </a:lvl7pPr>
            <a:lvl8pPr marL="1151575" indent="0">
              <a:buNone/>
              <a:defRPr sz="500" b="1"/>
            </a:lvl8pPr>
            <a:lvl9pPr marL="131608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987" y="913247"/>
            <a:ext cx="1272379" cy="1659175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2862" y="644606"/>
            <a:ext cx="1272878" cy="268641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64511" indent="0">
              <a:buNone/>
              <a:defRPr sz="700" b="1"/>
            </a:lvl2pPr>
            <a:lvl3pPr marL="329021" indent="0">
              <a:buNone/>
              <a:defRPr sz="600" b="1"/>
            </a:lvl3pPr>
            <a:lvl4pPr marL="493532" indent="0">
              <a:buNone/>
              <a:defRPr sz="500" b="1"/>
            </a:lvl4pPr>
            <a:lvl5pPr marL="658043" indent="0">
              <a:buNone/>
              <a:defRPr sz="500" b="1"/>
            </a:lvl5pPr>
            <a:lvl6pPr marL="822553" indent="0">
              <a:buNone/>
              <a:defRPr sz="500" b="1"/>
            </a:lvl6pPr>
            <a:lvl7pPr marL="987064" indent="0">
              <a:buNone/>
              <a:defRPr sz="500" b="1"/>
            </a:lvl7pPr>
            <a:lvl8pPr marL="1151575" indent="0">
              <a:buNone/>
              <a:defRPr sz="500" b="1"/>
            </a:lvl8pPr>
            <a:lvl9pPr marL="131608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2862" y="913247"/>
            <a:ext cx="1272878" cy="1659175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15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604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95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" y="114657"/>
            <a:ext cx="947410" cy="487953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894" y="114657"/>
            <a:ext cx="1609847" cy="245776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86" y="602611"/>
            <a:ext cx="947410" cy="1969812"/>
          </a:xfrm>
        </p:spPr>
        <p:txBody>
          <a:bodyPr/>
          <a:lstStyle>
            <a:lvl1pPr marL="0" indent="0">
              <a:buNone/>
              <a:defRPr sz="500"/>
            </a:lvl1pPr>
            <a:lvl2pPr marL="164511" indent="0">
              <a:buNone/>
              <a:defRPr sz="400"/>
            </a:lvl2pPr>
            <a:lvl3pPr marL="329021" indent="0">
              <a:buNone/>
              <a:defRPr sz="300"/>
            </a:lvl3pPr>
            <a:lvl4pPr marL="493532" indent="0">
              <a:buNone/>
              <a:defRPr sz="300"/>
            </a:lvl4pPr>
            <a:lvl5pPr marL="658043" indent="0">
              <a:buNone/>
              <a:defRPr sz="300"/>
            </a:lvl5pPr>
            <a:lvl6pPr marL="822553" indent="0">
              <a:buNone/>
              <a:defRPr sz="300"/>
            </a:lvl6pPr>
            <a:lvl7pPr marL="987064" indent="0">
              <a:buNone/>
              <a:defRPr sz="300"/>
            </a:lvl7pPr>
            <a:lvl8pPr marL="1151575" indent="0">
              <a:buNone/>
              <a:defRPr sz="300"/>
            </a:lvl8pPr>
            <a:lvl9pPr marL="131608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43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447" y="2015809"/>
            <a:ext cx="1727835" cy="237977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447" y="257310"/>
            <a:ext cx="1727835" cy="1727835"/>
          </a:xfrm>
        </p:spPr>
        <p:txBody>
          <a:bodyPr/>
          <a:lstStyle>
            <a:lvl1pPr marL="0" indent="0">
              <a:buNone/>
              <a:defRPr sz="1200"/>
            </a:lvl1pPr>
            <a:lvl2pPr marL="164511" indent="0">
              <a:buNone/>
              <a:defRPr sz="1000"/>
            </a:lvl2pPr>
            <a:lvl3pPr marL="329021" indent="0">
              <a:buNone/>
              <a:defRPr sz="800"/>
            </a:lvl3pPr>
            <a:lvl4pPr marL="493532" indent="0">
              <a:buNone/>
              <a:defRPr sz="700"/>
            </a:lvl4pPr>
            <a:lvl5pPr marL="658043" indent="0">
              <a:buNone/>
              <a:defRPr sz="700"/>
            </a:lvl5pPr>
            <a:lvl6pPr marL="822553" indent="0">
              <a:buNone/>
              <a:defRPr sz="700"/>
            </a:lvl6pPr>
            <a:lvl7pPr marL="987064" indent="0">
              <a:buNone/>
              <a:defRPr sz="700"/>
            </a:lvl7pPr>
            <a:lvl8pPr marL="1151575" indent="0">
              <a:buNone/>
              <a:defRPr sz="700"/>
            </a:lvl8pPr>
            <a:lvl9pPr marL="1316086" indent="0">
              <a:buNone/>
              <a:defRPr sz="7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447" y="2253786"/>
            <a:ext cx="1727835" cy="337968"/>
          </a:xfrm>
        </p:spPr>
        <p:txBody>
          <a:bodyPr/>
          <a:lstStyle>
            <a:lvl1pPr marL="0" indent="0">
              <a:buNone/>
              <a:defRPr sz="500"/>
            </a:lvl1pPr>
            <a:lvl2pPr marL="164511" indent="0">
              <a:buNone/>
              <a:defRPr sz="400"/>
            </a:lvl2pPr>
            <a:lvl3pPr marL="329021" indent="0">
              <a:buNone/>
              <a:defRPr sz="300"/>
            </a:lvl3pPr>
            <a:lvl4pPr marL="493532" indent="0">
              <a:buNone/>
              <a:defRPr sz="300"/>
            </a:lvl4pPr>
            <a:lvl5pPr marL="658043" indent="0">
              <a:buNone/>
              <a:defRPr sz="300"/>
            </a:lvl5pPr>
            <a:lvl6pPr marL="822553" indent="0">
              <a:buNone/>
              <a:defRPr sz="300"/>
            </a:lvl6pPr>
            <a:lvl7pPr marL="987064" indent="0">
              <a:buNone/>
              <a:defRPr sz="300"/>
            </a:lvl7pPr>
            <a:lvl8pPr marL="1151575" indent="0">
              <a:buNone/>
              <a:defRPr sz="300"/>
            </a:lvl8pPr>
            <a:lvl9pPr marL="131608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873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987" y="115323"/>
            <a:ext cx="2591753" cy="479954"/>
          </a:xfrm>
          <a:prstGeom prst="rect">
            <a:avLst/>
          </a:prstGeom>
        </p:spPr>
        <p:txBody>
          <a:bodyPr vert="horz" lIns="32902" tIns="16451" rIns="32902" bIns="164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87" y="671937"/>
            <a:ext cx="2591753" cy="1900485"/>
          </a:xfrm>
          <a:prstGeom prst="rect">
            <a:avLst/>
          </a:prstGeom>
        </p:spPr>
        <p:txBody>
          <a:bodyPr vert="horz" lIns="32902" tIns="16451" rIns="32902" bIns="164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986" y="2669080"/>
            <a:ext cx="671937" cy="153319"/>
          </a:xfrm>
          <a:prstGeom prst="rect">
            <a:avLst/>
          </a:prstGeom>
        </p:spPr>
        <p:txBody>
          <a:bodyPr vert="horz" lIns="32902" tIns="16451" rIns="32902" bIns="16451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AED7-6190-4D28-B91A-55C6DFF6AA70}" type="datetimeFigureOut">
              <a:rPr lang="en-AU" smtClean="0"/>
              <a:pPr/>
              <a:t>18/09/2013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3907" y="2669080"/>
            <a:ext cx="911913" cy="153319"/>
          </a:xfrm>
          <a:prstGeom prst="rect">
            <a:avLst/>
          </a:prstGeom>
        </p:spPr>
        <p:txBody>
          <a:bodyPr vert="horz" lIns="32902" tIns="16451" rIns="32902" bIns="16451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3803" y="2669080"/>
            <a:ext cx="671937" cy="153319"/>
          </a:xfrm>
          <a:prstGeom prst="rect">
            <a:avLst/>
          </a:prstGeom>
        </p:spPr>
        <p:txBody>
          <a:bodyPr vert="horz" lIns="32902" tIns="16451" rIns="32902" bIns="16451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DD38E-AE8B-4C62-8EAE-3769809908F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343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9021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383" indent="-123383" algn="l" defTabSz="32902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67330" indent="-102819" algn="l" defTabSz="32902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11277" indent="-82255" algn="l" defTabSz="329021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5787" indent="-82255" algn="l" defTabSz="329021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40298" indent="-82255" algn="l" defTabSz="329021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04809" indent="-82255" algn="l" defTabSz="32902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319" indent="-82255" algn="l" defTabSz="32902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33830" indent="-82255" algn="l" defTabSz="32902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341" indent="-82255" algn="l" defTabSz="32902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02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11" algn="l" defTabSz="32902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29021" algn="l" defTabSz="32902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93532" algn="l" defTabSz="32902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58043" algn="l" defTabSz="32902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22553" algn="l" defTabSz="32902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87064" algn="l" defTabSz="32902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575" algn="l" defTabSz="32902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086" algn="l" defTabSz="32902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98" y="3584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9782" y="13889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6375" y="3584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" t="6649" r="3805" b="1789"/>
          <a:stretch/>
        </p:blipFill>
        <p:spPr bwMode="auto">
          <a:xfrm>
            <a:off x="1101600" y="1810800"/>
            <a:ext cx="1710000" cy="105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" t="5327" r="4769" b="2488"/>
          <a:stretch/>
        </p:blipFill>
        <p:spPr bwMode="auto">
          <a:xfrm>
            <a:off x="1182664" y="236900"/>
            <a:ext cx="1674000" cy="10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34000" y="1847080"/>
            <a:ext cx="252000" cy="252000"/>
            <a:chOff x="296225" y="1283034"/>
            <a:chExt cx="252000" cy="252000"/>
          </a:xfrm>
        </p:grpSpPr>
        <p:sp>
          <p:nvSpPr>
            <p:cNvPr id="34" name="Isosceles Triangle 33"/>
            <p:cNvSpPr/>
            <p:nvPr/>
          </p:nvSpPr>
          <p:spPr>
            <a:xfrm flipV="1">
              <a:off x="296225" y="1283034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" name="Curved Connector 34"/>
            <p:cNvCxnSpPr/>
            <p:nvPr/>
          </p:nvCxnSpPr>
          <p:spPr>
            <a:xfrm flipV="1">
              <a:off x="389400" y="1347834"/>
              <a:ext cx="72000" cy="72000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66957" y="770004"/>
            <a:ext cx="108879" cy="178200"/>
            <a:chOff x="372478" y="1414218"/>
            <a:chExt cx="108879" cy="178200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425860" y="14142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72478" y="1449199"/>
              <a:ext cx="108879" cy="19018"/>
              <a:chOff x="4724894" y="1611142"/>
              <a:chExt cx="108879" cy="19018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ectangle 45"/>
            <p:cNvSpPr/>
            <p:nvPr/>
          </p:nvSpPr>
          <p:spPr>
            <a:xfrm>
              <a:off x="383270" y="1470018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426470" y="15564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>
            <a:off x="360000" y="2099080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60000" y="945029"/>
            <a:ext cx="0" cy="8999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6850" y="36195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5608" y="23749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000" y="564804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0"/>
            <a:ext cx="2879725" cy="287972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2879725" cy="1440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720000" y="0"/>
            <a:ext cx="2160000" cy="2880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Richard BALSON</cp:lastModifiedBy>
  <cp:revision>29</cp:revision>
  <dcterms:created xsi:type="dcterms:W3CDTF">2013-09-09T08:33:21Z</dcterms:created>
  <dcterms:modified xsi:type="dcterms:W3CDTF">2013-09-18T07:10:01Z</dcterms:modified>
</cp:coreProperties>
</file>