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19/09/2013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19/09/2013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19/09/2013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19/09/2013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8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19/09/2013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82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19/09/2013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3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19/09/2013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19/09/2013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8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19/09/2013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3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19/09/2013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9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19/09/2013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93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1417-08DC-4991-BA64-45FCA174C9D0}" type="datetimeFigureOut">
              <a:rPr lang="en-AU" smtClean="0"/>
              <a:t>19/09/2013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2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3584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3889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375" y="3584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 t="6649" r="3805" b="1789"/>
          <a:stretch/>
        </p:blipFill>
        <p:spPr bwMode="auto">
          <a:xfrm>
            <a:off x="1101600" y="1810800"/>
            <a:ext cx="1710000" cy="10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" t="5327" r="4769" b="2488"/>
          <a:stretch/>
        </p:blipFill>
        <p:spPr bwMode="auto">
          <a:xfrm>
            <a:off x="1182664" y="236900"/>
            <a:ext cx="1674000" cy="10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34000" y="1847080"/>
            <a:ext cx="252000" cy="252000"/>
            <a:chOff x="296225" y="1283034"/>
            <a:chExt cx="252000" cy="252000"/>
          </a:xfrm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66957" y="770004"/>
            <a:ext cx="108879" cy="178200"/>
            <a:chOff x="372478" y="1414218"/>
            <a:chExt cx="108879" cy="1782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0000" y="209908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945029"/>
            <a:ext cx="0" cy="899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850" y="36195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608" y="23749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564804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0"/>
            <a:ext cx="2879725" cy="28797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2879725" cy="144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720000" y="0"/>
            <a:ext cx="2160000" cy="288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9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Bionic Ear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Richard BALSON</cp:lastModifiedBy>
  <cp:revision>3</cp:revision>
  <dcterms:created xsi:type="dcterms:W3CDTF">2013-09-19T04:40:33Z</dcterms:created>
  <dcterms:modified xsi:type="dcterms:W3CDTF">2013-09-19T05:07:07Z</dcterms:modified>
</cp:coreProperties>
</file>