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02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4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6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8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482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35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83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38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93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93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2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6512" y="404664"/>
            <a:ext cx="2880000" cy="5403660"/>
            <a:chOff x="0" y="0"/>
            <a:chExt cx="2880000" cy="5403660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0"/>
              <a:ext cx="2880000" cy="5403660"/>
              <a:chOff x="0" y="0"/>
              <a:chExt cx="2880000" cy="540366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80000" cy="383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07504" y="3834000"/>
                <a:ext cx="266429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Figure 1. Results from the estimation of four seizures from the same animal. In Figure A the first seizure estimated is demonstrated. For this seizure, and all other seizures estimated the transition to </a:t>
                </a:r>
                <a:r>
                  <a:rPr lang="en-AU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ictal</a:t>
                </a:r>
                <a:r>
                  <a:rPr lang="en-AU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occurs at 0s, and end at the dotted line with the same colour as the estimated data. In Figure B,C and D the estimated synaptic gains for excitatory, slow inhibitory and fast inhibitory populations are demonstrated, with each colour corresponding to the results from a different seizure. Lastly, in Figure E the estimated input mean to the model cortical region is demonstrated.</a:t>
                </a:r>
                <a:endParaRPr lang="en-AU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5496" y="18864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AU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95" y="703819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96" y="1412776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496" y="206084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496" y="270892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038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2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6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120000" cy="41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-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140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60000" y="4140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" t="4362" r="1958" b="3787"/>
          <a:stretch/>
        </p:blipFill>
        <p:spPr bwMode="auto">
          <a:xfrm>
            <a:off x="3114168" y="279072"/>
            <a:ext cx="2970000" cy="379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3410" r="4642" b="4175"/>
          <a:stretch/>
        </p:blipFill>
        <p:spPr bwMode="auto">
          <a:xfrm>
            <a:off x="107504" y="4401528"/>
            <a:ext cx="2880000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3785" r="2226" b="4100"/>
          <a:stretch/>
        </p:blipFill>
        <p:spPr bwMode="auto">
          <a:xfrm>
            <a:off x="35496" y="279072"/>
            <a:ext cx="2957549" cy="379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31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The Bionic Ear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BALSON</dc:creator>
  <cp:lastModifiedBy>Richard BALSON</cp:lastModifiedBy>
  <cp:revision>12</cp:revision>
  <dcterms:created xsi:type="dcterms:W3CDTF">2013-09-19T04:40:33Z</dcterms:created>
  <dcterms:modified xsi:type="dcterms:W3CDTF">2013-09-20T01:23:57Z</dcterms:modified>
</cp:coreProperties>
</file>