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77.xml" ContentType="application/vnd.openxmlformats-officedocument.presentationml.tags+xml"/>
  <Override PartName="/ppt/tags/tag86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3" r:id="rId12"/>
    <p:sldId id="294" r:id="rId13"/>
    <p:sldId id="295" r:id="rId14"/>
    <p:sldId id="297" r:id="rId15"/>
    <p:sldId id="298" r:id="rId16"/>
    <p:sldId id="291" r:id="rId17"/>
    <p:sldId id="299" r:id="rId18"/>
    <p:sldId id="300" r:id="rId19"/>
    <p:sldId id="302" r:id="rId20"/>
    <p:sldId id="301" r:id="rId21"/>
    <p:sldId id="303" r:id="rId2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9900FF"/>
    <a:srgbClr val="990099"/>
    <a:srgbClr val="00FF00"/>
    <a:srgbClr val="FF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63" autoAdjust="0"/>
  </p:normalViewPr>
  <p:slideViewPr>
    <p:cSldViewPr snapToObjects="1">
      <p:cViewPr varScale="1">
        <p:scale>
          <a:sx n="99" d="100"/>
          <a:sy n="99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8.png"/><Relationship Id="rId18" Type="http://schemas.openxmlformats.org/officeDocument/2006/relationships/image" Target="../media/image23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62.xml"/><Relationship Id="rId16" Type="http://schemas.openxmlformats.org/officeDocument/2006/relationships/image" Target="../media/image2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6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emf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71.xml"/><Relationship Id="rId21" Type="http://schemas.openxmlformats.org/officeDocument/2006/relationships/image" Target="../media/image29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70.xml"/><Relationship Id="rId16" Type="http://schemas.openxmlformats.org/officeDocument/2006/relationships/image" Target="../media/image21.png"/><Relationship Id="rId20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tags" Target="../tags/tag78.xml"/><Relationship Id="rId19" Type="http://schemas.openxmlformats.org/officeDocument/2006/relationships/image" Target="../media/image2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" Type="http://schemas.openxmlformats.org/officeDocument/2006/relationships/tags" Target="../tags/tag81.xml"/><Relationship Id="rId16" Type="http://schemas.openxmlformats.org/officeDocument/2006/relationships/image" Target="../media/image3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0.png"/><Relationship Id="rId5" Type="http://schemas.openxmlformats.org/officeDocument/2006/relationships/tags" Target="../tags/tag8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83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6381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40381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89433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97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4010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3581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3981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41581" y="1663200"/>
            <a:ext cx="252000" cy="2520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322000" y="1664702"/>
            <a:ext cx="251238" cy="252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43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131" y="1465776"/>
            <a:ext cx="76059" cy="7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5" idx="0"/>
          </p:cNvCxnSpPr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9547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6840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91200" y="1461600"/>
            <a:ext cx="506539" cy="684000"/>
          </a:xfrm>
          <a:prstGeom prst="straightConnector1">
            <a:avLst/>
          </a:prstGeom>
          <a:ln w="12700">
            <a:solidFill>
              <a:schemeClr val="accent5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156677" y="1433328"/>
            <a:ext cx="504000" cy="715872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5465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3930647" y="3297244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3963737" y="3329064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3906185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028537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Isosceles Triangle 267"/>
          <p:cNvSpPr/>
          <p:nvPr/>
        </p:nvSpPr>
        <p:spPr>
          <a:xfrm>
            <a:off x="4935945" y="14544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5124163" y="1405569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Rectangle 279"/>
          <p:cNvSpPr/>
          <p:nvPr/>
        </p:nvSpPr>
        <p:spPr>
          <a:xfrm>
            <a:off x="4732838" y="1455288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1" name="Rectangle 280"/>
          <p:cNvSpPr/>
          <p:nvPr/>
        </p:nvSpPr>
        <p:spPr>
          <a:xfrm>
            <a:off x="4160381" y="20448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Rectangle 281"/>
          <p:cNvSpPr/>
          <p:nvPr/>
        </p:nvSpPr>
        <p:spPr>
          <a:xfrm>
            <a:off x="4811278" y="2036538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Rectangle 282"/>
          <p:cNvSpPr/>
          <p:nvPr/>
        </p:nvSpPr>
        <p:spPr>
          <a:xfrm>
            <a:off x="5452094" y="2042417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Rectangle 284"/>
          <p:cNvSpPr/>
          <p:nvPr/>
        </p:nvSpPr>
        <p:spPr>
          <a:xfrm>
            <a:off x="4618538" y="1200559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/>
          <p:cNvSpPr/>
          <p:nvPr/>
        </p:nvSpPr>
        <p:spPr>
          <a:xfrm>
            <a:off x="5124163" y="2282007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762990" y="2318883"/>
            <a:ext cx="305674" cy="103235"/>
            <a:chOff x="5022345" y="3075998"/>
            <a:chExt cx="921584" cy="311246"/>
          </a:xfrm>
        </p:grpSpPr>
        <p:sp>
          <p:nvSpPr>
            <p:cNvPr id="293" name="Oval 29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4" name="Curved Connector 29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3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5981" y="2724483"/>
            <a:ext cx="178200" cy="108879"/>
            <a:chOff x="2345981" y="2724483"/>
            <a:chExt cx="178200" cy="108879"/>
          </a:xfrm>
        </p:grpSpPr>
        <p:cxnSp>
          <p:nvCxnSpPr>
            <p:cNvPr id="546" name="Straight Connector 545"/>
            <p:cNvCxnSpPr/>
            <p:nvPr/>
          </p:nvCxnSpPr>
          <p:spPr>
            <a:xfrm rot="5400000">
              <a:off x="2363981" y="275986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 rot="5400000" flipV="1">
              <a:off x="2336032" y="2769414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 rot="5400000" flipV="1">
              <a:off x="2401781" y="2735275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2506181" y="276047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6381" y="2724161"/>
            <a:ext cx="178800" cy="108879"/>
            <a:chOff x="4286381" y="2724161"/>
            <a:chExt cx="178800" cy="108879"/>
          </a:xfrm>
        </p:grpSpPr>
        <p:cxnSp>
          <p:nvCxnSpPr>
            <p:cNvPr id="558" name="Straight Connector 557"/>
            <p:cNvCxnSpPr/>
            <p:nvPr/>
          </p:nvCxnSpPr>
          <p:spPr>
            <a:xfrm rot="5400000" flipV="1">
              <a:off x="4268942" y="277904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V="1">
              <a:off x="4331941" y="2715161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 flipV="1">
              <a:off x="4330923" y="2822667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 rot="5400000" flipV="1">
              <a:off x="4335581" y="2730867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43043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71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295181" y="2724761"/>
            <a:ext cx="180000" cy="108879"/>
            <a:chOff x="6295181" y="2724761"/>
            <a:chExt cx="180000" cy="108879"/>
          </a:xfrm>
        </p:grpSpPr>
        <p:sp>
          <p:nvSpPr>
            <p:cNvPr id="563" name="Isosceles Triangle 562"/>
            <p:cNvSpPr/>
            <p:nvPr/>
          </p:nvSpPr>
          <p:spPr>
            <a:xfrm rot="16200000" flipV="1">
              <a:off x="6352781" y="2737058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51781" y="2755996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7741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xmlns="" val="2094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160000" y="980728"/>
            <a:ext cx="5040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987108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8673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040400"/>
            <a:ext cx="0" cy="6192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228000" y="986343"/>
            <a:ext cx="4464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68055" y="2672536"/>
            <a:ext cx="812009" cy="215444"/>
            <a:chOff x="2345981" y="2671200"/>
            <a:chExt cx="812009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526086" y="267120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45981" y="2724483"/>
              <a:ext cx="178200" cy="108879"/>
              <a:chOff x="2345981" y="2724483"/>
              <a:chExt cx="178200" cy="108879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rot="5400000">
                <a:off x="2363981" y="275986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 rot="5400000" flipV="1">
                <a:off x="2336032" y="2769414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 rot="5400000" flipV="1">
                <a:off x="2401781" y="2735275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506181" y="276047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438093" y="2671037"/>
            <a:ext cx="1071612" cy="215444"/>
            <a:chOff x="4286381" y="2668493"/>
            <a:chExt cx="1071612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479226" y="2668493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86381" y="2724161"/>
              <a:ext cx="178800" cy="108879"/>
              <a:chOff x="4286381" y="2724161"/>
              <a:chExt cx="178800" cy="108879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 rot="5400000" flipV="1">
                <a:off x="4268942" y="277904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5400000" flipV="1">
                <a:off x="4331941" y="2715161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 flipV="1">
                <a:off x="4330923" y="2822667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 rot="5400000" flipV="1">
                <a:off x="4335581" y="2730867"/>
                <a:ext cx="93600" cy="93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6" name="Straight Connector 555"/>
              <p:cNvCxnSpPr/>
              <p:nvPr/>
            </p:nvCxnSpPr>
            <p:spPr>
              <a:xfrm rot="5400000">
                <a:off x="43043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5400000">
                <a:off x="44471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612074" y="2671200"/>
            <a:ext cx="1053940" cy="215444"/>
            <a:chOff x="6295181" y="2671200"/>
            <a:chExt cx="1053940" cy="215444"/>
          </a:xfrm>
        </p:grpSpPr>
        <p:grpSp>
          <p:nvGrpSpPr>
            <p:cNvPr id="16" name="Group 15"/>
            <p:cNvGrpSpPr/>
            <p:nvPr/>
          </p:nvGrpSpPr>
          <p:grpSpPr>
            <a:xfrm>
              <a:off x="6295181" y="2724761"/>
              <a:ext cx="180000" cy="108879"/>
              <a:chOff x="6295181" y="2724761"/>
              <a:chExt cx="180000" cy="108879"/>
            </a:xfrm>
          </p:grpSpPr>
          <p:sp>
            <p:nvSpPr>
              <p:cNvPr id="563" name="Isosceles Triangle 562"/>
              <p:cNvSpPr/>
              <p:nvPr/>
            </p:nvSpPr>
            <p:spPr>
              <a:xfrm rot="16200000" flipV="1">
                <a:off x="6352781" y="2737058"/>
                <a:ext cx="86400" cy="86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rot="16200000" flipV="1">
                <a:off x="6451781" y="2755996"/>
                <a:ext cx="0" cy="46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 rot="16200000">
                <a:off x="6267741" y="2752201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8" name="TextBox 577"/>
            <p:cNvSpPr txBox="1"/>
            <p:nvPr/>
          </p:nvSpPr>
          <p:spPr>
            <a:xfrm>
              <a:off x="6492796" y="2671200"/>
              <a:ext cx="8563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832400" y="9072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911002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14400" y="1250549"/>
            <a:ext cx="115200" cy="115200"/>
            <a:chOff x="8066715" y="1045949"/>
            <a:chExt cx="115200" cy="115200"/>
          </a:xfrm>
        </p:grpSpPr>
        <p:sp>
          <p:nvSpPr>
            <p:cNvPr id="301" name="Oval 300"/>
            <p:cNvSpPr/>
            <p:nvPr/>
          </p:nvSpPr>
          <p:spPr>
            <a:xfrm>
              <a:off x="8066715" y="1045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75305" y="1062379"/>
              <a:ext cx="99060" cy="7715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404619" y="2264400"/>
            <a:ext cx="115200" cy="115200"/>
            <a:chOff x="8219115" y="1198349"/>
            <a:chExt cx="115200" cy="115200"/>
          </a:xfrm>
        </p:grpSpPr>
        <p:sp>
          <p:nvSpPr>
            <p:cNvPr id="315" name="Oval 314"/>
            <p:cNvSpPr/>
            <p:nvPr/>
          </p:nvSpPr>
          <p:spPr>
            <a:xfrm>
              <a:off x="8219115" y="11983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27705" y="1214779"/>
              <a:ext cx="96203" cy="771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20381" y="2265138"/>
            <a:ext cx="115200" cy="115200"/>
            <a:chOff x="8371515" y="1350749"/>
            <a:chExt cx="115200" cy="115200"/>
          </a:xfrm>
        </p:grpSpPr>
        <p:sp>
          <p:nvSpPr>
            <p:cNvPr id="362" name="Oval 361"/>
            <p:cNvSpPr/>
            <p:nvPr/>
          </p:nvSpPr>
          <p:spPr>
            <a:xfrm>
              <a:off x="8371515" y="13507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80105" y="1367179"/>
              <a:ext cx="95250" cy="7715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716324" y="1038714"/>
            <a:ext cx="115200" cy="115200"/>
            <a:chOff x="6716324" y="1038714"/>
            <a:chExt cx="115200" cy="115200"/>
          </a:xfrm>
        </p:grpSpPr>
        <p:cxnSp>
          <p:nvCxnSpPr>
            <p:cNvPr id="616" name="Straight Connector 615"/>
            <p:cNvCxnSpPr/>
            <p:nvPr/>
          </p:nvCxnSpPr>
          <p:spPr>
            <a:xfrm flipH="1">
              <a:off x="6785943" y="1070532"/>
              <a:ext cx="0" cy="79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/>
            <p:nvPr/>
          </p:nvSpPr>
          <p:spPr>
            <a:xfrm>
              <a:off x="6716324" y="1038714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4914" y="1057525"/>
              <a:ext cx="95250" cy="7524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907170" y="1038714"/>
            <a:ext cx="115200" cy="115200"/>
            <a:chOff x="8676315" y="1655549"/>
            <a:chExt cx="115200" cy="115200"/>
          </a:xfrm>
        </p:grpSpPr>
        <p:sp>
          <p:nvSpPr>
            <p:cNvPr id="413" name="Oval 412"/>
            <p:cNvSpPr/>
            <p:nvPr/>
          </p:nvSpPr>
          <p:spPr>
            <a:xfrm>
              <a:off x="8676315" y="16555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4905" y="1671979"/>
              <a:ext cx="98108" cy="75248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493180" y="2265138"/>
            <a:ext cx="115200" cy="115200"/>
            <a:chOff x="8828715" y="1807949"/>
            <a:chExt cx="115200" cy="115200"/>
          </a:xfrm>
        </p:grpSpPr>
        <p:sp>
          <p:nvSpPr>
            <p:cNvPr id="416" name="Oval 415"/>
            <p:cNvSpPr/>
            <p:nvPr/>
          </p:nvSpPr>
          <p:spPr>
            <a:xfrm>
              <a:off x="8828715" y="1807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837305" y="1824379"/>
              <a:ext cx="92393" cy="75248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7723887" y="2262576"/>
            <a:ext cx="115200" cy="115200"/>
            <a:chOff x="8828715" y="2027001"/>
            <a:chExt cx="115200" cy="115200"/>
          </a:xfrm>
        </p:grpSpPr>
        <p:sp>
          <p:nvSpPr>
            <p:cNvPr id="419" name="Oval 418"/>
            <p:cNvSpPr/>
            <p:nvPr/>
          </p:nvSpPr>
          <p:spPr>
            <a:xfrm>
              <a:off x="8828715" y="2027001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837305" y="2043431"/>
              <a:ext cx="96203" cy="7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62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5462" y="3763693"/>
            <a:ext cx="781330" cy="766000"/>
          </a:xfrm>
          <a:prstGeom prst="ellipse">
            <a:avLst/>
          </a:prstGeom>
          <a:noFill/>
          <a:ln w="444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40560" y="3763693"/>
            <a:ext cx="781330" cy="766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flipV="1">
            <a:off x="4113012" y="3763693"/>
            <a:ext cx="781330" cy="76600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392058" y="39606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5664509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6936961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119607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3951059" y="2740533"/>
            <a:ext cx="547142" cy="558092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504698" y="2751609"/>
            <a:ext cx="547142" cy="535769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3676" y="3293165"/>
            <a:ext cx="0" cy="448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4503676" y="5952428"/>
            <a:ext cx="669711" cy="656571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c 14"/>
          <p:cNvSpPr/>
          <p:nvPr/>
        </p:nvSpPr>
        <p:spPr>
          <a:xfrm rot="10800000">
            <a:off x="3231226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800000" flipH="1">
            <a:off x="4832185" y="5952428"/>
            <a:ext cx="658550" cy="656571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0800000" flipH="1">
            <a:off x="6378867" y="5981888"/>
            <a:ext cx="669711" cy="62657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31223" y="4535988"/>
            <a:ext cx="3" cy="17618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8578" y="4551579"/>
            <a:ext cx="3" cy="178368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69932" y="4535988"/>
            <a:ext cx="7494" cy="4596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800000" flipH="1">
            <a:off x="3837987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76128" y="2176979"/>
            <a:ext cx="0" cy="157577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 flipH="1">
            <a:off x="5444557" y="2015133"/>
            <a:ext cx="328286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5357452" y="5117955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5647660" y="5118040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92058" y="5509903"/>
            <a:ext cx="0" cy="7769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 flipH="1">
            <a:off x="6383059" y="1680312"/>
            <a:ext cx="656571" cy="66971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400000" flipH="1">
            <a:off x="6715827" y="2667304"/>
            <a:ext cx="328286" cy="33249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/>
          <p:cNvSpPr/>
          <p:nvPr/>
        </p:nvSpPr>
        <p:spPr>
          <a:xfrm flipH="1">
            <a:off x="6416085" y="2671724"/>
            <a:ext cx="326506" cy="326910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10800000" flipH="1">
            <a:off x="6088659" y="5960891"/>
            <a:ext cx="323694" cy="31734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c 30"/>
          <p:cNvSpPr/>
          <p:nvPr/>
        </p:nvSpPr>
        <p:spPr>
          <a:xfrm rot="16200000" flipH="1">
            <a:off x="6068440" y="5960032"/>
            <a:ext cx="317343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c 31"/>
          <p:cNvSpPr/>
          <p:nvPr/>
        </p:nvSpPr>
        <p:spPr>
          <a:xfrm flipH="1">
            <a:off x="5061769" y="2016201"/>
            <a:ext cx="323694" cy="328286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/>
          <p:cNvSpPr/>
          <p:nvPr/>
        </p:nvSpPr>
        <p:spPr>
          <a:xfrm flipH="1">
            <a:off x="3231226" y="1675308"/>
            <a:ext cx="334855" cy="32596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/>
          <p:cNvSpPr/>
          <p:nvPr/>
        </p:nvSpPr>
        <p:spPr>
          <a:xfrm rot="5400000" flipH="1">
            <a:off x="3280065" y="1674405"/>
            <a:ext cx="656571" cy="669711"/>
          </a:xfrm>
          <a:prstGeom prst="arc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/>
          <p:cNvSpPr/>
          <p:nvPr/>
        </p:nvSpPr>
        <p:spPr>
          <a:xfrm flipH="1">
            <a:off x="4514839" y="1689214"/>
            <a:ext cx="658550" cy="65657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1226" y="1819324"/>
            <a:ext cx="0" cy="19260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38532" y="1686885"/>
            <a:ext cx="1875191" cy="23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61769" y="2171001"/>
            <a:ext cx="0" cy="5471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1791" y="5509903"/>
            <a:ext cx="0" cy="6237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3098" y="2008186"/>
            <a:ext cx="0" cy="21885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18035" y="2012836"/>
            <a:ext cx="3906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2602" y="6280550"/>
            <a:ext cx="33485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79781" y="2669407"/>
            <a:ext cx="301370" cy="2329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12356" y="2833550"/>
            <a:ext cx="2726" cy="330474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59498" y="3759046"/>
            <a:ext cx="781330" cy="766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83876" y="3315154"/>
            <a:ext cx="33485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81151" y="3260443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14475" y="3263538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V="1">
            <a:off x="6901943" y="2992222"/>
            <a:ext cx="290208" cy="28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47047" y="3316860"/>
            <a:ext cx="0" cy="1094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47047" y="2882794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05103" y="5156503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339591" y="5262834"/>
            <a:ext cx="337581" cy="57809"/>
            <a:chOff x="4724894" y="1611142"/>
            <a:chExt cx="108879" cy="190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78698" y="5326117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6994" y="5588746"/>
            <a:ext cx="0" cy="109429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flipV="1">
            <a:off x="4925910" y="2406779"/>
            <a:ext cx="267884" cy="262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047761" y="2636579"/>
            <a:ext cx="0" cy="1422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94342" y="2231694"/>
            <a:ext cx="337581" cy="164140"/>
            <a:chOff x="4324218" y="1634400"/>
            <a:chExt cx="108879" cy="53999"/>
          </a:xfrm>
        </p:grpSpPr>
        <p:grpSp>
          <p:nvGrpSpPr>
            <p:cNvPr id="62" name="Group 61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943668" y="2231694"/>
            <a:ext cx="0" cy="1094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78156" y="2338025"/>
            <a:ext cx="337581" cy="57809"/>
            <a:chOff x="4724894" y="1611142"/>
            <a:chExt cx="108879" cy="190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811617" y="2401308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945559" y="2663936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03676" y="2005091"/>
            <a:ext cx="11161" cy="12833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9928" y="4535988"/>
            <a:ext cx="7494" cy="623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09153" y="5684988"/>
            <a:ext cx="0" cy="60185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046298" y="2008189"/>
            <a:ext cx="0" cy="8754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48578" y="3426289"/>
            <a:ext cx="0" cy="3282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58774" y="1679903"/>
            <a:ext cx="1651954" cy="23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145" y="3474741"/>
            <a:ext cx="255855" cy="2119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0417" y="4610290"/>
            <a:ext cx="231593" cy="1729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7871" y="4623184"/>
            <a:ext cx="258061" cy="17299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9420" y="4610290"/>
            <a:ext cx="284529" cy="17299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3566081" y="6613498"/>
            <a:ext cx="613902" cy="16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38532" y="6611871"/>
            <a:ext cx="1875191" cy="1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22082" y="1465666"/>
            <a:ext cx="838599" cy="43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nput</a:t>
            </a:r>
            <a:endParaRPr lang="en-A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68298" y="5616201"/>
            <a:ext cx="302400" cy="302400"/>
            <a:chOff x="12495600" y="11031093"/>
            <a:chExt cx="302400" cy="302400"/>
          </a:xfrm>
        </p:grpSpPr>
        <p:sp>
          <p:nvSpPr>
            <p:cNvPr id="88" name="Oval 87"/>
            <p:cNvSpPr/>
            <p:nvPr/>
          </p:nvSpPr>
          <p:spPr>
            <a:xfrm>
              <a:off x="12495600" y="11031093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528000" y="11088000"/>
              <a:ext cx="221742" cy="180594"/>
            </a:xfrm>
            <a:prstGeom prst="rect">
              <a:avLst/>
            </a:prstGeom>
            <a:noFill/>
          </p:spPr>
        </p:pic>
      </p:grpSp>
      <p:sp>
        <p:nvSpPr>
          <p:cNvPr id="90" name="Oval 89"/>
          <p:cNvSpPr/>
          <p:nvPr/>
        </p:nvSpPr>
        <p:spPr>
          <a:xfrm>
            <a:off x="3766698" y="1872041"/>
            <a:ext cx="302400" cy="302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9098" y="1928948"/>
            <a:ext cx="228600" cy="180594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364298" y="2304201"/>
            <a:ext cx="302400" cy="302400"/>
            <a:chOff x="13791600" y="7826740"/>
            <a:chExt cx="302400" cy="302400"/>
          </a:xfrm>
        </p:grpSpPr>
        <p:sp>
          <p:nvSpPr>
            <p:cNvPr id="93" name="Oval 92"/>
            <p:cNvSpPr/>
            <p:nvPr/>
          </p:nvSpPr>
          <p:spPr>
            <a:xfrm>
              <a:off x="13791600" y="7826740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824000" y="7883647"/>
              <a:ext cx="235458" cy="180594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6895098" y="5616201"/>
            <a:ext cx="302400" cy="302400"/>
            <a:chOff x="15394203" y="12006262"/>
            <a:chExt cx="302400" cy="302400"/>
          </a:xfrm>
        </p:grpSpPr>
        <p:sp>
          <p:nvSpPr>
            <p:cNvPr id="96" name="Oval 95"/>
            <p:cNvSpPr/>
            <p:nvPr/>
          </p:nvSpPr>
          <p:spPr>
            <a:xfrm>
              <a:off x="15394203" y="1200626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Picture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26603" y="12063169"/>
              <a:ext cx="230886" cy="18516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02124" y="2304201"/>
            <a:ext cx="302400" cy="302400"/>
            <a:chOff x="15029426" y="8014764"/>
            <a:chExt cx="302400" cy="302400"/>
          </a:xfrm>
        </p:grpSpPr>
        <p:sp>
          <p:nvSpPr>
            <p:cNvPr id="99" name="Oval 98"/>
            <p:cNvSpPr/>
            <p:nvPr/>
          </p:nvSpPr>
          <p:spPr>
            <a:xfrm>
              <a:off x="15029426" y="8014764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061826" y="8071671"/>
              <a:ext cx="237744" cy="185166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915898" y="5616201"/>
            <a:ext cx="302400" cy="302400"/>
            <a:chOff x="15696603" y="10471882"/>
            <a:chExt cx="302400" cy="302400"/>
          </a:xfrm>
        </p:grpSpPr>
        <p:sp>
          <p:nvSpPr>
            <p:cNvPr id="102" name="Oval 101"/>
            <p:cNvSpPr/>
            <p:nvPr/>
          </p:nvSpPr>
          <p:spPr>
            <a:xfrm>
              <a:off x="15696603" y="1047188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Picture 1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29003" y="10528789"/>
              <a:ext cx="230886" cy="18516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321898" y="5616201"/>
            <a:ext cx="302400" cy="302400"/>
            <a:chOff x="14722955" y="11439148"/>
            <a:chExt cx="302400" cy="302400"/>
          </a:xfrm>
        </p:grpSpPr>
        <p:sp>
          <p:nvSpPr>
            <p:cNvPr id="105" name="Oval 104"/>
            <p:cNvSpPr/>
            <p:nvPr/>
          </p:nvSpPr>
          <p:spPr>
            <a:xfrm>
              <a:off x="14722955" y="11439148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Picture 10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755355" y="11496055"/>
              <a:ext cx="228600" cy="18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74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15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8142"/>
          <a:stretch/>
        </p:blipFill>
        <p:spPr bwMode="auto">
          <a:xfrm>
            <a:off x="964800" y="1620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7512"/>
          <a:stretch/>
        </p:blipFill>
        <p:spPr bwMode="auto">
          <a:xfrm>
            <a:off x="964800" y="162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58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208611" y="1173600"/>
            <a:ext cx="5991285" cy="3023113"/>
            <a:chOff x="208611" y="1173600"/>
            <a:chExt cx="5991285" cy="3023113"/>
          </a:xfrm>
        </p:grpSpPr>
        <p:grpSp>
          <p:nvGrpSpPr>
            <p:cNvPr id="169" name="Group 168"/>
            <p:cNvGrpSpPr/>
            <p:nvPr/>
          </p:nvGrpSpPr>
          <p:grpSpPr>
            <a:xfrm>
              <a:off x="208611" y="1173600"/>
              <a:ext cx="5991285" cy="2718000"/>
              <a:chOff x="208611" y="1173600"/>
              <a:chExt cx="5991285" cy="2718000"/>
            </a:xfrm>
          </p:grpSpPr>
          <p:grpSp>
            <p:nvGrpSpPr>
              <p:cNvPr id="110" name="Group 109"/>
              <p:cNvGrpSpPr>
                <a:grpSpLocks noChangeAspect="1"/>
              </p:cNvGrpSpPr>
              <p:nvPr/>
            </p:nvGrpSpPr>
            <p:grpSpPr>
              <a:xfrm>
                <a:off x="3042472" y="1174779"/>
                <a:ext cx="3157424" cy="2678400"/>
                <a:chOff x="5574127" y="908720"/>
                <a:chExt cx="1997490" cy="169444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87906" y="1664729"/>
                  <a:ext cx="252000" cy="252000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flipV="1">
                  <a:off x="6498306" y="1664729"/>
                  <a:ext cx="252000" cy="25200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" name="Curved Connector 5"/>
                <p:cNvCxnSpPr/>
                <p:nvPr/>
              </p:nvCxnSpPr>
              <p:spPr>
                <a:xfrm flipV="1">
                  <a:off x="6588306" y="17295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urved Connector 6"/>
                <p:cNvCxnSpPr/>
                <p:nvPr/>
              </p:nvCxnSpPr>
              <p:spPr>
                <a:xfrm flipV="1">
                  <a:off x="69987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urved Connector 7"/>
                <p:cNvCxnSpPr/>
                <p:nvPr/>
              </p:nvCxnSpPr>
              <p:spPr>
                <a:xfrm flipV="1">
                  <a:off x="74091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urved Connector 8"/>
                <p:cNvCxnSpPr/>
                <p:nvPr/>
              </p:nvCxnSpPr>
              <p:spPr>
                <a:xfrm flipV="1">
                  <a:off x="61779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urved Connector 9"/>
                <p:cNvCxnSpPr/>
                <p:nvPr/>
              </p:nvCxnSpPr>
              <p:spPr>
                <a:xfrm rot="16200000" flipH="1">
                  <a:off x="6444306" y="1329929"/>
                  <a:ext cx="180000" cy="180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/>
                <p:nvPr/>
              </p:nvCxnSpPr>
              <p:spPr>
                <a:xfrm rot="5400000">
                  <a:off x="6624887" y="1331701"/>
                  <a:ext cx="180000" cy="1764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624306" y="1509934"/>
                  <a:ext cx="0" cy="147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/>
                <p:nvPr/>
              </p:nvSpPr>
              <p:spPr>
                <a:xfrm rot="10800000">
                  <a:off x="6629068" y="2387164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10800000">
                  <a:off x="62139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10800000" flipH="1">
                  <a:off x="6729925" y="2384783"/>
                  <a:ext cx="212400" cy="216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 flipH="1">
                  <a:off x="72291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213905" y="1918800"/>
                  <a:ext cx="1" cy="5796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7445106" y="1918800"/>
                  <a:ext cx="1" cy="5868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32708" y="1918800"/>
                  <a:ext cx="2417" cy="151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 flipH="1">
                  <a:off x="6411984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7034706" y="1142729"/>
                  <a:ext cx="0" cy="5184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6929087" y="1090529"/>
                  <a:ext cx="1080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Curved Connector 22"/>
                <p:cNvCxnSpPr/>
                <p:nvPr/>
              </p:nvCxnSpPr>
              <p:spPr>
                <a:xfrm rot="5400000" flipH="1" flipV="1">
                  <a:off x="6898487" y="2109357"/>
                  <a:ext cx="180000" cy="936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/>
                <p:cNvCxnSpPr/>
                <p:nvPr/>
              </p:nvCxnSpPr>
              <p:spPr>
                <a:xfrm rot="16200000" flipV="1">
                  <a:off x="6989706" y="2112985"/>
                  <a:ext cx="180000" cy="864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3086" y="2239200"/>
                  <a:ext cx="0" cy="2556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/>
                <p:cNvSpPr/>
                <p:nvPr/>
              </p:nvSpPr>
              <p:spPr>
                <a:xfrm rot="5400000" flipH="1">
                  <a:off x="7228339" y="981496"/>
                  <a:ext cx="2160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5400000" flipH="1">
                  <a:off x="7336725" y="1305110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H="1">
                  <a:off x="7239421" y="1307872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rot="10800000" flipH="1">
                  <a:off x="7135506" y="2387567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16200000" flipH="1">
                  <a:off x="7123087" y="2385948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6804306" y="1088419"/>
                  <a:ext cx="104400" cy="108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flipH="1">
                  <a:off x="6213906" y="987108"/>
                  <a:ext cx="108000" cy="10723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5400000" flipH="1">
                  <a:off x="6335925" y="1091491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6227539" y="986735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6627906" y="984644"/>
                  <a:ext cx="2124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213906" y="1040400"/>
                  <a:ext cx="0" cy="6192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732306" y="981497"/>
                  <a:ext cx="604800" cy="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306" y="1139710"/>
                  <a:ext cx="0" cy="2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124706" y="2239200"/>
                  <a:ext cx="0" cy="20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854706" y="1088729"/>
                  <a:ext cx="1332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173944" y="2490348"/>
                  <a:ext cx="1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7291525" y="1304729"/>
                  <a:ext cx="104400" cy="76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239907" y="1358729"/>
                  <a:ext cx="879" cy="1087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391985" y="1517168"/>
                  <a:ext cx="108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391106" y="1499169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498612" y="1500187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 flipV="1">
                  <a:off x="7397812" y="1410929"/>
                  <a:ext cx="93600" cy="936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444612" y="1517729"/>
                  <a:ext cx="0" cy="36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44612" y="1374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624766" y="2122938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6571384" y="2157919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6582176" y="2178738"/>
                  <a:ext cx="86400" cy="8640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625376" y="2265138"/>
                  <a:ext cx="0" cy="36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Isosceles Triangle 56"/>
                <p:cNvSpPr/>
                <p:nvPr/>
              </p:nvSpPr>
              <p:spPr>
                <a:xfrm flipV="1">
                  <a:off x="6760488" y="1218329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802169" y="1293929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6750306" y="1160729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60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6443688" y="1160729"/>
                  <a:ext cx="0" cy="3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6390306" y="1195710"/>
                  <a:ext cx="108879" cy="107219"/>
                  <a:chOff x="4644008" y="1671181"/>
                  <a:chExt cx="108879" cy="107219"/>
                </a:xfrm>
              </p:grpSpPr>
              <p:grpSp>
                <p:nvGrpSpPr>
                  <p:cNvPr id="6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 67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444298" y="1302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624306" y="1086181"/>
                  <a:ext cx="3600" cy="422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23097" y="1918800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445106" y="1087200"/>
                  <a:ext cx="0" cy="28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7445106" y="1553729"/>
                  <a:ext cx="0" cy="10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891125" y="986343"/>
                  <a:ext cx="446400" cy="76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321906" y="2602263"/>
                  <a:ext cx="198000" cy="5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732306" y="2602263"/>
                  <a:ext cx="604800" cy="5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74127" y="908720"/>
                  <a:ext cx="4154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Input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26687" y="2296800"/>
                  <a:ext cx="2417" cy="198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Hexagon 85"/>
                <p:cNvSpPr/>
                <p:nvPr/>
              </p:nvSpPr>
              <p:spPr>
                <a:xfrm rot="5400000">
                  <a:off x="6909925" y="1662095"/>
                  <a:ext cx="252000" cy="252000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Diamond 86"/>
                <p:cNvSpPr/>
                <p:nvPr/>
              </p:nvSpPr>
              <p:spPr>
                <a:xfrm>
                  <a:off x="7320379" y="1664729"/>
                  <a:ext cx="251238" cy="250471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6977525" y="1250549"/>
                  <a:ext cx="115200" cy="115200"/>
                  <a:chOff x="8066715" y="1045949"/>
                  <a:chExt cx="115200" cy="11520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0" name="Picture 8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067744" y="2264400"/>
                  <a:ext cx="115200" cy="115200"/>
                  <a:chOff x="8219115" y="11983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6883506" y="2265138"/>
                  <a:ext cx="115200" cy="115200"/>
                  <a:chOff x="8371515" y="1350749"/>
                  <a:chExt cx="115200" cy="115200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6379449" y="1038714"/>
                  <a:ext cx="115200" cy="115200"/>
                  <a:chOff x="6716324" y="1038714"/>
                  <a:chExt cx="115200" cy="1152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6570295" y="1038714"/>
                  <a:ext cx="115200" cy="115200"/>
                  <a:chOff x="8676315" y="1655549"/>
                  <a:chExt cx="115200" cy="11520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3" name="Picture 102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56305" y="2265138"/>
                  <a:ext cx="115200" cy="115200"/>
                  <a:chOff x="8828715" y="1807949"/>
                  <a:chExt cx="115200" cy="11520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6" name="Picture 105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87012" y="2262576"/>
                  <a:ext cx="115200" cy="115200"/>
                  <a:chOff x="8828715" y="2027001"/>
                  <a:chExt cx="115200" cy="11520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8" name="Group 137"/>
              <p:cNvGrpSpPr/>
              <p:nvPr/>
            </p:nvGrpSpPr>
            <p:grpSpPr>
              <a:xfrm>
                <a:off x="208611" y="1173600"/>
                <a:ext cx="2675098" cy="2718000"/>
                <a:chOff x="208611" y="1189521"/>
                <a:chExt cx="2675098" cy="27180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08611" y="1191902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AU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28691" y="2621148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34334" y="1189521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442909" y="3209104"/>
                  <a:ext cx="252000" cy="252000"/>
                  <a:chOff x="296225" y="1283034"/>
                  <a:chExt cx="252000" cy="252000"/>
                </a:xfrm>
                <a:effectLst/>
              </p:grpSpPr>
              <p:sp>
                <p:nvSpPr>
                  <p:cNvPr id="115" name="Isosceles Triangle 114"/>
                  <p:cNvSpPr/>
                  <p:nvPr/>
                </p:nvSpPr>
                <p:spPr>
                  <a:xfrm flipV="1">
                    <a:off x="296225" y="1283034"/>
                    <a:ext cx="252000" cy="252000"/>
                  </a:xfrm>
                  <a:prstGeom prst="triangl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16" name="Curved Connector 115"/>
                  <p:cNvCxnSpPr/>
                  <p:nvPr/>
                </p:nvCxnSpPr>
                <p:spPr>
                  <a:xfrm flipV="1">
                    <a:off x="389400" y="1347834"/>
                    <a:ext cx="72000" cy="72000"/>
                  </a:xfrm>
                  <a:prstGeom prst="curvedConnector3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13960" y="1805104"/>
                  <a:ext cx="108879" cy="178200"/>
                  <a:chOff x="372478" y="1414218"/>
                  <a:chExt cx="108879" cy="178200"/>
                </a:xfrm>
                <a:effectLst/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425860" y="14142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372478" y="1449199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83270" y="1470018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26470" y="15564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72084" y="3461509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568909" y="1980433"/>
                  <a:ext cx="0" cy="122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64335" y="1416514"/>
                  <a:ext cx="415498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4259" y="3611829"/>
                  <a:ext cx="495649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68909" y="1628783"/>
                  <a:ext cx="0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158" t="8100" r="9814" b="8142"/>
                <a:stretch/>
              </p:blipFill>
              <p:spPr bwMode="auto">
                <a:xfrm>
                  <a:off x="1173709" y="2795121"/>
                  <a:ext cx="1710000" cy="111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354" t="12326" r="7349" b="7512"/>
                <a:stretch/>
              </p:blipFill>
              <p:spPr bwMode="auto">
                <a:xfrm>
                  <a:off x="1173709" y="1337121"/>
                  <a:ext cx="1710000" cy="1072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70" name="Group 169"/>
            <p:cNvGrpSpPr/>
            <p:nvPr/>
          </p:nvGrpSpPr>
          <p:grpSpPr>
            <a:xfrm>
              <a:off x="738000" y="3979770"/>
              <a:ext cx="4997959" cy="216943"/>
              <a:chOff x="857597" y="4131001"/>
              <a:chExt cx="4997959" cy="21694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857597" y="4132500"/>
                <a:ext cx="812009" cy="215444"/>
                <a:chOff x="2345981" y="2671200"/>
                <a:chExt cx="812009" cy="215444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2526086" y="2671200"/>
                  <a:ext cx="6319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Excitation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1" name="Group 16"/>
                <p:cNvGrpSpPr/>
                <p:nvPr/>
              </p:nvGrpSpPr>
              <p:grpSpPr>
                <a:xfrm>
                  <a:off x="2345981" y="2724483"/>
                  <a:ext cx="178200" cy="108879"/>
                  <a:chOff x="2345981" y="2724483"/>
                  <a:chExt cx="178200" cy="108879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2363981" y="275986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Group 548"/>
                  <p:cNvGrpSpPr/>
                  <p:nvPr/>
                </p:nvGrpSpPr>
                <p:grpSpPr>
                  <a:xfrm rot="5400000" flipV="1">
                    <a:off x="2336032" y="2769414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/>
                  <p:cNvSpPr/>
                  <p:nvPr/>
                </p:nvSpPr>
                <p:spPr>
                  <a:xfrm rot="5400000" flipV="1">
                    <a:off x="2401781" y="2735275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2506181" y="276047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oup 148"/>
              <p:cNvGrpSpPr/>
              <p:nvPr/>
            </p:nvGrpSpPr>
            <p:grpSpPr>
              <a:xfrm>
                <a:off x="2627635" y="4131001"/>
                <a:ext cx="1071612" cy="215444"/>
                <a:chOff x="4286381" y="2668493"/>
                <a:chExt cx="1071612" cy="215444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4479226" y="2668493"/>
                  <a:ext cx="8787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Slow Inhibition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51" name="Group 9"/>
                <p:cNvGrpSpPr/>
                <p:nvPr/>
              </p:nvGrpSpPr>
              <p:grpSpPr>
                <a:xfrm>
                  <a:off x="4286381" y="2724161"/>
                  <a:ext cx="178800" cy="108879"/>
                  <a:chOff x="4286381" y="2724161"/>
                  <a:chExt cx="178800" cy="108879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 flipV="1">
                    <a:off x="4268942" y="2779040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 flipV="1">
                    <a:off x="4331941" y="2715161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 flipV="1">
                    <a:off x="4330923" y="2822667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Oval 154"/>
                  <p:cNvSpPr/>
                  <p:nvPr/>
                </p:nvSpPr>
                <p:spPr>
                  <a:xfrm rot="5400000" flipV="1">
                    <a:off x="4335581" y="2730867"/>
                    <a:ext cx="93600" cy="936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43043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44471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801616" y="4131164"/>
                <a:ext cx="1053940" cy="215444"/>
                <a:chOff x="6295181" y="2671200"/>
                <a:chExt cx="1053940" cy="215444"/>
              </a:xfrm>
            </p:grpSpPr>
            <p:grpSp>
              <p:nvGrpSpPr>
                <p:cNvPr id="159" name="Group 15"/>
                <p:cNvGrpSpPr/>
                <p:nvPr/>
              </p:nvGrpSpPr>
              <p:grpSpPr>
                <a:xfrm>
                  <a:off x="6295181" y="2724761"/>
                  <a:ext cx="180000" cy="108879"/>
                  <a:chOff x="6295181" y="2724761"/>
                  <a:chExt cx="180000" cy="108879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rot="16200000" flipV="1">
                    <a:off x="6352781" y="2737058"/>
                    <a:ext cx="86400" cy="864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rot="16200000" flipV="1">
                    <a:off x="6451781" y="2755996"/>
                    <a:ext cx="0" cy="46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" name="Group 564"/>
                  <p:cNvGrpSpPr/>
                  <p:nvPr/>
                </p:nvGrpSpPr>
                <p:grpSpPr>
                  <a:xfrm rot="16200000">
                    <a:off x="6267741" y="2752201"/>
                    <a:ext cx="108879" cy="53999"/>
                    <a:chOff x="4324218" y="1634400"/>
                    <a:chExt cx="108879" cy="53999"/>
                  </a:xfrm>
                </p:grpSpPr>
                <p:grpSp>
                  <p:nvGrpSpPr>
                    <p:cNvPr id="164" name="Group 565"/>
                    <p:cNvGrpSpPr/>
                    <p:nvPr/>
                  </p:nvGrpSpPr>
                  <p:grpSpPr>
                    <a:xfrm>
                      <a:off x="4324218" y="1669381"/>
                      <a:ext cx="108879" cy="19018"/>
                      <a:chOff x="4724894" y="1611142"/>
                      <a:chExt cx="108879" cy="19018"/>
                    </a:xfrm>
                  </p:grpSpPr>
                  <p:cxnSp>
                    <p:nvCxnSpPr>
                      <p:cNvPr id="166" name="Straight Connector 165"/>
                      <p:cNvCxnSpPr/>
                      <p:nvPr/>
                    </p:nvCxnSpPr>
                    <p:spPr>
                      <a:xfrm>
                        <a:off x="4725773" y="1612161"/>
                        <a:ext cx="108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4724894" y="1612160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4832400" y="1611142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377600" y="1634400"/>
                      <a:ext cx="0" cy="3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0" name="TextBox 159"/>
                <p:cNvSpPr txBox="1"/>
                <p:nvPr/>
              </p:nvSpPr>
              <p:spPr>
                <a:xfrm>
                  <a:off x="6492796" y="2671200"/>
                  <a:ext cx="8563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Fast Inhibition 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2843808" y="1173600"/>
              <a:ext cx="29527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332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The Bionic Ear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Melbourne School of Engineering</cp:lastModifiedBy>
  <cp:revision>215</cp:revision>
  <cp:lastPrinted>2013-09-18T02:31:45Z</cp:lastPrinted>
  <dcterms:created xsi:type="dcterms:W3CDTF">2013-01-22T22:58:20Z</dcterms:created>
  <dcterms:modified xsi:type="dcterms:W3CDTF">2013-09-20T05:57:45Z</dcterms:modified>
</cp:coreProperties>
</file>