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8" y="-78"/>
      </p:cViewPr>
      <p:guideLst>
        <p:guide orient="horz" pos="28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0880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651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0464"/>
            <a:ext cx="2057400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464"/>
            <a:ext cx="6019800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3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958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4058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5063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1948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9403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447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569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9173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58379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380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883571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209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4633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649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0265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1417-08DC-4991-BA64-45FCA174C9D0}" type="datetimeFigureOut">
              <a:rPr lang="en-AU" smtClean="0"/>
              <a:pPr/>
              <a:t>23/09/2013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42711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772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512" y="531121"/>
            <a:ext cx="2880000" cy="6601785"/>
            <a:chOff x="0" y="0"/>
            <a:chExt cx="2880000" cy="5029931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2880000" cy="5029931"/>
              <a:chOff x="0" y="0"/>
              <a:chExt cx="2880000" cy="502993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80000" cy="38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07504" y="3834000"/>
                <a:ext cx="2664296" cy="119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Figure 1. Results from the estimation of four seizures from the same animal. In Figure A the first seizure estimated is demonstrated. For this seizure, and all other seizures estimated the transition to </a:t>
                </a:r>
                <a:r>
                  <a:rPr lang="en-AU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ictal</a:t>
                </a:r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occurs at 0s, and end at the dotted line with the same colour as the estimated data. In Figure B,C and D the estimated synaptic gains for excitatory, slow inhibitory and fast inhibitory populations are demonstrated, with each colour corresponding to the results from a different seizure. Lastly, in Figure E the estimated input mean to the model cortical region is demonstrated.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496" y="188640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95" y="703819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1412776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96" y="2060848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96" y="2708920"/>
              <a:ext cx="287258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903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54337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9" t="4362" r="1958" b="3787"/>
          <a:stretch/>
        </p:blipFill>
        <p:spPr bwMode="auto">
          <a:xfrm>
            <a:off x="3114168" y="366282"/>
            <a:ext cx="2970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" t="3410" r="4642" b="4175"/>
          <a:stretch/>
        </p:blipFill>
        <p:spPr bwMode="auto">
          <a:xfrm>
            <a:off x="107504" y="5755050"/>
            <a:ext cx="2880000" cy="4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76" t="3785" r="2226" b="4100"/>
          <a:stretch/>
        </p:blipFill>
        <p:spPr bwMode="auto">
          <a:xfrm>
            <a:off x="35497" y="366282"/>
            <a:ext cx="2957549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25" t="3804" r="2593" b="4238"/>
          <a:stretch/>
        </p:blipFill>
        <p:spPr bwMode="auto">
          <a:xfrm>
            <a:off x="3132168" y="5753381"/>
            <a:ext cx="2952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2731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2008" y="63449"/>
            <a:ext cx="6084168" cy="8181529"/>
            <a:chOff x="0" y="-1"/>
            <a:chExt cx="6084168" cy="8181529"/>
          </a:xfrm>
        </p:grpSpPr>
        <p:sp>
          <p:nvSpPr>
            <p:cNvPr id="15" name="TextBox 14"/>
            <p:cNvSpPr txBox="1"/>
            <p:nvPr/>
          </p:nvSpPr>
          <p:spPr>
            <a:xfrm>
              <a:off x="0" y="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0000" y="-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000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69" t="4362" r="1958" b="3787"/>
            <a:stretch/>
          </p:blipFill>
          <p:spPr bwMode="auto">
            <a:xfrm>
              <a:off x="3114168" y="279072"/>
              <a:ext cx="2970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639" t="3410" r="4642" b="4175"/>
            <a:stretch/>
          </p:blipFill>
          <p:spPr bwMode="auto">
            <a:xfrm>
              <a:off x="107504" y="4384800"/>
              <a:ext cx="288000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176" t="3785" r="2226" b="4100"/>
            <a:stretch/>
          </p:blipFill>
          <p:spPr bwMode="auto">
            <a:xfrm>
              <a:off x="35497" y="279072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625" t="3804" r="2593" b="4238"/>
            <a:stretch/>
          </p:blipFill>
          <p:spPr bwMode="auto">
            <a:xfrm>
              <a:off x="3132168" y="4383528"/>
              <a:ext cx="2952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2273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55776" y="1692250"/>
            <a:ext cx="3173573" cy="3798000"/>
            <a:chOff x="2555776" y="1692250"/>
            <a:chExt cx="3173573" cy="3798000"/>
          </a:xfrm>
        </p:grpSpPr>
        <p:grpSp>
          <p:nvGrpSpPr>
            <p:cNvPr id="4" name="Group 3"/>
            <p:cNvGrpSpPr/>
            <p:nvPr/>
          </p:nvGrpSpPr>
          <p:grpSpPr>
            <a:xfrm>
              <a:off x="2555776" y="1775291"/>
              <a:ext cx="295274" cy="2930262"/>
              <a:chOff x="35496" y="349801"/>
              <a:chExt cx="295274" cy="223258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496" y="349801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AU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496" y="788707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96" y="138379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496" y="187756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5496" y="2371336"/>
                <a:ext cx="287258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176" t="3785" r="2226" b="4100"/>
            <a:stretch/>
          </p:blipFill>
          <p:spPr bwMode="auto">
            <a:xfrm>
              <a:off x="2771800" y="1692250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0000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52000" cy="255634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87" t="16322" r="14050" b="19224"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622" t="20675" r="9763" b="22489"/>
          <a:stretch>
            <a:fillRect/>
          </a:stretch>
        </p:blipFill>
        <p:spPr bwMode="auto">
          <a:xfrm>
            <a:off x="1944000" y="100800"/>
            <a:ext cx="990550" cy="91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7200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AU" sz="1000" dirty="0" smtClean="0">
                <a:latin typeface="Arial" pitchFamily="34" charset="0"/>
                <a:cs typeface="Arial" pitchFamily="34" charset="0"/>
              </a:rPr>
              <a:t>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97160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168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44178"/>
            <a:ext cx="2520000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131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The Bionic Ear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Melbourne School of Engineering</cp:lastModifiedBy>
  <cp:revision>29</cp:revision>
  <dcterms:created xsi:type="dcterms:W3CDTF">2013-09-19T04:40:33Z</dcterms:created>
  <dcterms:modified xsi:type="dcterms:W3CDTF">2013-09-23T05:02:18Z</dcterms:modified>
</cp:coreProperties>
</file>