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FF"/>
    <a:srgbClr val="990099"/>
    <a:srgbClr val="00FFFF"/>
    <a:srgbClr val="00FF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63" autoAdjust="0"/>
  </p:normalViewPr>
  <p:slideViewPr>
    <p:cSldViewPr>
      <p:cViewPr>
        <p:scale>
          <a:sx n="125" d="100"/>
          <a:sy n="125" d="100"/>
        </p:scale>
        <p:origin x="-269" y="1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10/09/2013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23.xml"/><Relationship Id="rId16" Type="http://schemas.openxmlformats.org/officeDocument/2006/relationships/image" Target="../media/image1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9.png"/><Relationship Id="rId5" Type="http://schemas.openxmlformats.org/officeDocument/2006/relationships/tags" Target="../tags/tag26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0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2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52200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2483768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flipV="1">
            <a:off x="3990998" y="1533692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4279030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flipV="1">
            <a:off x="4567062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454934" y="1568593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55776" y="2117824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2627784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47864" y="2117824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Curved Connector 32"/>
          <p:cNvCxnSpPr/>
          <p:nvPr/>
        </p:nvCxnSpPr>
        <p:spPr>
          <a:xfrm flipV="1">
            <a:off x="3413749" y="2198873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4147568" y="2109266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4205487" y="2252302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64088" y="211782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5436096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07803" y="3050960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2915816" y="2106215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/>
          <p:cNvSpPr/>
          <p:nvPr/>
        </p:nvSpPr>
        <p:spPr>
          <a:xfrm>
            <a:off x="3715520" y="2109266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7864" y="3050952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Arc 71"/>
          <p:cNvSpPr/>
          <p:nvPr/>
        </p:nvSpPr>
        <p:spPr>
          <a:xfrm>
            <a:off x="3527884" y="1340768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>
            <a:stCxn id="32" idx="0"/>
          </p:cNvCxnSpPr>
          <p:nvPr/>
        </p:nvCxnSpPr>
        <p:spPr>
          <a:xfrm flipV="1">
            <a:off x="3527884" y="1516143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7" idx="0"/>
          </p:cNvCxnSpPr>
          <p:nvPr/>
        </p:nvCxnSpPr>
        <p:spPr>
          <a:xfrm flipV="1">
            <a:off x="5544108" y="1520788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4787278" y="1196752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Connector 75"/>
          <p:cNvCxnSpPr>
            <a:stCxn id="30" idx="0"/>
          </p:cNvCxnSpPr>
          <p:nvPr/>
        </p:nvCxnSpPr>
        <p:spPr>
          <a:xfrm flipV="1">
            <a:off x="2735796" y="1516143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Arc 77"/>
          <p:cNvSpPr/>
          <p:nvPr/>
        </p:nvSpPr>
        <p:spPr>
          <a:xfrm flipV="1">
            <a:off x="3005824" y="3033633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>
            <a:off x="2739596" y="1779097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5" name="Straight Connector 114"/>
          <p:cNvCxnSpPr>
            <a:stCxn id="114" idx="2"/>
            <a:endCxn id="78" idx="0"/>
          </p:cNvCxnSpPr>
          <p:nvPr/>
        </p:nvCxnSpPr>
        <p:spPr>
          <a:xfrm>
            <a:off x="3005824" y="1884849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 flipV="1">
            <a:off x="3846981" y="1518465"/>
            <a:ext cx="144016" cy="80410"/>
            <a:chOff x="2195736" y="1520788"/>
            <a:chExt cx="144016" cy="252028"/>
          </a:xfrm>
        </p:grpSpPr>
        <p:cxnSp>
          <p:nvCxnSpPr>
            <p:cNvPr id="119" name="Elbow Connector 11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3882985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5" name="Group 124"/>
          <p:cNvGrpSpPr/>
          <p:nvPr/>
        </p:nvGrpSpPr>
        <p:grpSpPr>
          <a:xfrm flipV="1">
            <a:off x="4418926" y="1530611"/>
            <a:ext cx="144016" cy="80410"/>
            <a:chOff x="2195736" y="1520788"/>
            <a:chExt cx="144016" cy="252028"/>
          </a:xfrm>
        </p:grpSpPr>
        <p:cxnSp>
          <p:nvCxnSpPr>
            <p:cNvPr id="126" name="Elbow Connector 12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flipV="1">
            <a:off x="4137483" y="1528388"/>
            <a:ext cx="144016" cy="80410"/>
            <a:chOff x="2195736" y="1520788"/>
            <a:chExt cx="144016" cy="252028"/>
          </a:xfrm>
        </p:grpSpPr>
        <p:cxnSp>
          <p:nvCxnSpPr>
            <p:cNvPr id="130" name="Elbow Connector 1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2" name="Oval 131"/>
          <p:cNvSpPr/>
          <p:nvPr/>
        </p:nvSpPr>
        <p:spPr>
          <a:xfrm>
            <a:off x="4173487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4747728" y="1572639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4" name="Group 133"/>
          <p:cNvGrpSpPr/>
          <p:nvPr/>
        </p:nvGrpSpPr>
        <p:grpSpPr>
          <a:xfrm flipV="1">
            <a:off x="4711720" y="1534657"/>
            <a:ext cx="144016" cy="80410"/>
            <a:chOff x="2195736" y="1520788"/>
            <a:chExt cx="144016" cy="252028"/>
          </a:xfrm>
        </p:grpSpPr>
        <p:cxnSp>
          <p:nvCxnSpPr>
            <p:cNvPr id="135" name="Elbow Connector 13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 flipV="1">
            <a:off x="5471694" y="2961169"/>
            <a:ext cx="144016" cy="209618"/>
            <a:chOff x="1352622" y="3250169"/>
            <a:chExt cx="144016" cy="209618"/>
          </a:xfrm>
        </p:grpSpPr>
        <p:sp>
          <p:nvSpPr>
            <p:cNvPr id="137" name="Rectangle 136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8" name="Group 137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139" name="Elbow Connector 13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Rectangle 140"/>
          <p:cNvSpPr/>
          <p:nvPr/>
        </p:nvSpPr>
        <p:spPr>
          <a:xfrm flipV="1">
            <a:off x="2699795" y="2963882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2" name="Group 141"/>
          <p:cNvGrpSpPr/>
          <p:nvPr/>
        </p:nvGrpSpPr>
        <p:grpSpPr>
          <a:xfrm>
            <a:off x="2663787" y="3093090"/>
            <a:ext cx="144016" cy="80410"/>
            <a:chOff x="2195736" y="1520788"/>
            <a:chExt cx="144016" cy="252028"/>
          </a:xfrm>
        </p:grpSpPr>
        <p:cxnSp>
          <p:nvCxnSpPr>
            <p:cNvPr id="143" name="Elbow Connector 14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 flipV="1">
            <a:off x="3785534" y="2961169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5" name="Group 154"/>
          <p:cNvGrpSpPr/>
          <p:nvPr/>
        </p:nvGrpSpPr>
        <p:grpSpPr>
          <a:xfrm>
            <a:off x="3749526" y="3090377"/>
            <a:ext cx="144016" cy="80410"/>
            <a:chOff x="2195736" y="1520788"/>
            <a:chExt cx="144016" cy="252028"/>
          </a:xfrm>
        </p:grpSpPr>
        <p:cxnSp>
          <p:nvCxnSpPr>
            <p:cNvPr id="156" name="Elbow Connector 15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3203848" y="3090377"/>
            <a:ext cx="144016" cy="80410"/>
            <a:chOff x="2195736" y="1520788"/>
            <a:chExt cx="144016" cy="252028"/>
          </a:xfrm>
        </p:grpSpPr>
        <p:cxnSp>
          <p:nvCxnSpPr>
            <p:cNvPr id="164" name="Elbow Connector 16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 flipV="1">
            <a:off x="3239852" y="2960824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Arc 168"/>
          <p:cNvSpPr/>
          <p:nvPr/>
        </p:nvSpPr>
        <p:spPr>
          <a:xfrm flipV="1">
            <a:off x="3275856" y="2258932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c 169"/>
          <p:cNvSpPr/>
          <p:nvPr/>
        </p:nvSpPr>
        <p:spPr>
          <a:xfrm flipH="1">
            <a:off x="3275856" y="2727205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c 170"/>
          <p:cNvSpPr/>
          <p:nvPr/>
        </p:nvSpPr>
        <p:spPr>
          <a:xfrm flipH="1" flipV="1">
            <a:off x="3539762" y="2247540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c 171"/>
          <p:cNvSpPr/>
          <p:nvPr/>
        </p:nvSpPr>
        <p:spPr>
          <a:xfrm>
            <a:off x="3539762" y="2715467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Arc 173"/>
          <p:cNvSpPr/>
          <p:nvPr/>
        </p:nvSpPr>
        <p:spPr>
          <a:xfrm>
            <a:off x="3527884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c 174"/>
          <p:cNvSpPr/>
          <p:nvPr/>
        </p:nvSpPr>
        <p:spPr>
          <a:xfrm flipH="1">
            <a:off x="2739596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7" name="Straight Connector 176"/>
          <p:cNvCxnSpPr>
            <a:stCxn id="175" idx="0"/>
            <a:endCxn id="174" idx="0"/>
          </p:cNvCxnSpPr>
          <p:nvPr/>
        </p:nvCxnSpPr>
        <p:spPr>
          <a:xfrm>
            <a:off x="3080400" y="1196752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3918989" y="1334782"/>
            <a:ext cx="872088" cy="699697"/>
            <a:chOff x="3918989" y="1334782"/>
            <a:chExt cx="872088" cy="771429"/>
          </a:xfrm>
        </p:grpSpPr>
        <p:sp>
          <p:nvSpPr>
            <p:cNvPr id="79" name="Arc 78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Arc 79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Arc 81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Arc 17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Arc 17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Arc 17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6091212" y="134076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85665" y="1334782"/>
            <a:ext cx="2397" cy="18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0" y="102311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latin typeface="Arial" pitchFamily="34" charset="0"/>
                <a:cs typeface="Arial" pitchFamily="34" charset="0"/>
              </a:rPr>
              <a:t>Input from </a:t>
            </a:r>
          </a:p>
          <a:p>
            <a:r>
              <a:rPr lang="en-AU" sz="800" dirty="0">
                <a:latin typeface="Arial" pitchFamily="34" charset="0"/>
                <a:cs typeface="Arial" pitchFamily="34" charset="0"/>
              </a:rPr>
              <a:t>other areas</a:t>
            </a:r>
          </a:p>
          <a:p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4208" y="3176975"/>
            <a:ext cx="263938" cy="3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4098145" y="3176975"/>
            <a:ext cx="264693" cy="3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c 9"/>
          <p:cNvSpPr/>
          <p:nvPr/>
        </p:nvSpPr>
        <p:spPr>
          <a:xfrm>
            <a:off x="3893542" y="28834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/>
          <p:cNvCxnSpPr>
            <a:endCxn id="10" idx="2"/>
          </p:cNvCxnSpPr>
          <p:nvPr/>
        </p:nvCxnSpPr>
        <p:spPr>
          <a:xfrm flipV="1">
            <a:off x="2960820" y="3501000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202338" y="2636912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651665" y="2689611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7" name="Straight Connector 166"/>
          <p:cNvCxnSpPr>
            <a:stCxn id="166" idx="2"/>
          </p:cNvCxnSpPr>
          <p:nvPr/>
        </p:nvCxnSpPr>
        <p:spPr>
          <a:xfrm flipH="1">
            <a:off x="2452302" y="2766792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637694" y="1916832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92100" y="2668033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821534" y="246434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Oval 190"/>
          <p:cNvSpPr/>
          <p:nvPr/>
        </p:nvSpPr>
        <p:spPr>
          <a:xfrm flipH="1">
            <a:off x="4444943" y="1947934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/>
          <p:cNvCxnSpPr>
            <a:stCxn id="191" idx="2"/>
          </p:cNvCxnSpPr>
          <p:nvPr/>
        </p:nvCxnSpPr>
        <p:spPr>
          <a:xfrm>
            <a:off x="4493073" y="2025115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flipH="1">
            <a:off x="5580112" y="2698574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7" name="Straight Connector 196"/>
          <p:cNvCxnSpPr>
            <a:stCxn id="196" idx="2"/>
          </p:cNvCxnSpPr>
          <p:nvPr/>
        </p:nvCxnSpPr>
        <p:spPr>
          <a:xfrm>
            <a:off x="5628242" y="2775755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 flipH="1">
            <a:off x="3619706" y="2492896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3667836" y="2570077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61442" y="2489421"/>
            <a:ext cx="4296" cy="684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Arc 201"/>
          <p:cNvSpPr/>
          <p:nvPr/>
        </p:nvSpPr>
        <p:spPr>
          <a:xfrm flipH="1">
            <a:off x="3830501" y="2883479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c 202"/>
          <p:cNvSpPr/>
          <p:nvPr/>
        </p:nvSpPr>
        <p:spPr>
          <a:xfrm flipH="1">
            <a:off x="2739674" y="2883479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Arc 203"/>
          <p:cNvSpPr/>
          <p:nvPr/>
        </p:nvSpPr>
        <p:spPr>
          <a:xfrm flipH="1">
            <a:off x="4361442" y="287590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c 213"/>
          <p:cNvSpPr/>
          <p:nvPr/>
        </p:nvSpPr>
        <p:spPr>
          <a:xfrm>
            <a:off x="5078207" y="2875512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2" name="Straight Connector 231"/>
          <p:cNvCxnSpPr>
            <a:endCxn id="214" idx="2"/>
          </p:cNvCxnSpPr>
          <p:nvPr/>
        </p:nvCxnSpPr>
        <p:spPr>
          <a:xfrm flipV="1">
            <a:off x="4582955" y="3493035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739596" y="2472457"/>
            <a:ext cx="0" cy="486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4361442" y="1901528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544065" y="2489421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88062" y="2600728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Oval 216"/>
          <p:cNvSpPr/>
          <p:nvPr/>
        </p:nvSpPr>
        <p:spPr>
          <a:xfrm>
            <a:off x="6759924" y="1803600"/>
            <a:ext cx="88632" cy="9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6732240" y="1767600"/>
            <a:ext cx="144000" cy="36972"/>
            <a:chOff x="6732240" y="1767600"/>
            <a:chExt cx="144000" cy="3697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tangle 225"/>
          <p:cNvSpPr/>
          <p:nvPr/>
        </p:nvSpPr>
        <p:spPr>
          <a:xfrm>
            <a:off x="6399200" y="1570067"/>
            <a:ext cx="90000" cy="9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0" name="Group 229"/>
          <p:cNvGrpSpPr/>
          <p:nvPr/>
        </p:nvGrpSpPr>
        <p:grpSpPr>
          <a:xfrm>
            <a:off x="6372200" y="1535149"/>
            <a:ext cx="144000" cy="36972"/>
            <a:chOff x="6732240" y="1767600"/>
            <a:chExt cx="144000" cy="36972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Isosceles Triangle 238"/>
          <p:cNvSpPr/>
          <p:nvPr/>
        </p:nvSpPr>
        <p:spPr>
          <a:xfrm flipV="1">
            <a:off x="6478013" y="2025115"/>
            <a:ext cx="90000" cy="9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0" name="Group 239"/>
          <p:cNvGrpSpPr/>
          <p:nvPr/>
        </p:nvGrpSpPr>
        <p:grpSpPr>
          <a:xfrm>
            <a:off x="6451013" y="1986911"/>
            <a:ext cx="144000" cy="36972"/>
            <a:chOff x="6732240" y="1767600"/>
            <a:chExt cx="144000" cy="36972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6732240" y="17685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735600" y="17685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872400" y="17676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V="1">
            <a:off x="6520596" y="1949967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6520596" y="2103360"/>
            <a:ext cx="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</a:t>
            </a:r>
            <a:r>
              <a:rPr lang="en-AU" sz="800" dirty="0" smtClean="0">
                <a:latin typeface="Arial" pitchFamily="34" charset="0"/>
                <a:cs typeface="Arial" pitchFamily="34" charset="0"/>
              </a:rPr>
              <a:t>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6800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6800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6800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0982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0282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0800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88079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7200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4706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3906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0706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0706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4182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0800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1592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4792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0582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7200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1192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0400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1192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1200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1992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2400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3192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2079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1200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08706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07906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2400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4800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69012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3388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6479" y="1517168"/>
            <a:ext cx="1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5600" y="149916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3106" y="1500187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2306" y="1410929"/>
            <a:ext cx="93600" cy="9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5878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6670" y="2178738"/>
            <a:ext cx="86400" cy="86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4982" y="1218329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4282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4800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78182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4800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78792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2462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5552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5759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898849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49775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2865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1600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77751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3800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</a:t>
            </a:r>
            <a:r>
              <a:rPr lang="en-AU" sz="800" dirty="0" smtClean="0">
                <a:latin typeface="Arial" pitchFamily="34" charset="0"/>
                <a:cs typeface="Arial" pitchFamily="34" charset="0"/>
              </a:rPr>
              <a:t>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18731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2000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4800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0400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49400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5360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roup 474"/>
          <p:cNvGrpSpPr/>
          <p:nvPr/>
        </p:nvGrpSpPr>
        <p:grpSpPr>
          <a:xfrm>
            <a:off x="-396552" y="585259"/>
            <a:ext cx="10225136" cy="6330322"/>
            <a:chOff x="-396552" y="585259"/>
            <a:chExt cx="10225136" cy="6330322"/>
          </a:xfrm>
        </p:grpSpPr>
        <p:grpSp>
          <p:nvGrpSpPr>
            <p:cNvPr id="53" name="Group 52"/>
            <p:cNvGrpSpPr/>
            <p:nvPr/>
          </p:nvGrpSpPr>
          <p:grpSpPr>
            <a:xfrm>
              <a:off x="35496" y="6453916"/>
              <a:ext cx="9793088" cy="461665"/>
              <a:chOff x="35496" y="6453916"/>
              <a:chExt cx="9793088" cy="46166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5496" y="6453916"/>
                <a:ext cx="2870028" cy="461665"/>
                <a:chOff x="600120" y="6453916"/>
                <a:chExt cx="2870028" cy="46166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00120" y="6551111"/>
                  <a:ext cx="688567" cy="350951"/>
                  <a:chOff x="1175721" y="5576913"/>
                  <a:chExt cx="688567" cy="350951"/>
                </a:xfrm>
              </p:grpSpPr>
              <p:cxnSp>
                <p:nvCxnSpPr>
                  <p:cNvPr id="546" name="Straight Connector 545"/>
                  <p:cNvCxnSpPr/>
                  <p:nvPr/>
                </p:nvCxnSpPr>
                <p:spPr>
                  <a:xfrm flipH="1">
                    <a:off x="1175721" y="5752915"/>
                    <a:ext cx="1728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9" name="Group 548"/>
                  <p:cNvGrpSpPr/>
                  <p:nvPr/>
                </p:nvGrpSpPr>
                <p:grpSpPr>
                  <a:xfrm rot="5400000" flipV="1">
                    <a:off x="1211956" y="5721738"/>
                    <a:ext cx="350951" cy="61301"/>
                    <a:chOff x="4724894" y="1611142"/>
                    <a:chExt cx="108879" cy="19018"/>
                  </a:xfrm>
                </p:grpSpPr>
                <p:cxnSp>
                  <p:nvCxnSpPr>
                    <p:cNvPr id="551" name="Straight Connector 550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2" name="Straight Connector 551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Straight Connector 552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0" name="Rectangle 549"/>
                  <p:cNvSpPr/>
                  <p:nvPr/>
                </p:nvSpPr>
                <p:spPr>
                  <a:xfrm rot="5400000" flipV="1">
                    <a:off x="1423887" y="5611699"/>
                    <a:ext cx="278494" cy="27849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48" name="Straight Connector 547"/>
                  <p:cNvCxnSpPr/>
                  <p:nvPr/>
                </p:nvCxnSpPr>
                <p:spPr>
                  <a:xfrm flipH="1">
                    <a:off x="1691488" y="5753805"/>
                    <a:ext cx="1728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320200" y="6453916"/>
                  <a:ext cx="2149948" cy="461665"/>
                  <a:chOff x="2004361" y="6453916"/>
                  <a:chExt cx="2149948" cy="461665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004361" y="6453916"/>
                    <a:ext cx="21499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2400" dirty="0" smtClean="0">
                        <a:latin typeface="Arial" pitchFamily="34" charset="0"/>
                        <a:cs typeface="Arial" pitchFamily="34" charset="0"/>
                      </a:rPr>
                      <a:t>Excitation (    )</a:t>
                    </a:r>
                    <a:endParaRPr lang="en-AU" sz="24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22" name="Picture 2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88537" y="6558931"/>
                    <a:ext cx="349758" cy="30403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3106347" y="6453916"/>
                <a:ext cx="3337861" cy="461665"/>
                <a:chOff x="3250363" y="6453916"/>
                <a:chExt cx="3337861" cy="461665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3785854" y="6453916"/>
                  <a:ext cx="28023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Slow </a:t>
                  </a:r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Inhibition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250363" y="6534550"/>
                  <a:ext cx="3121837" cy="352800"/>
                  <a:chOff x="3250363" y="6534550"/>
                  <a:chExt cx="3121837" cy="35280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250363" y="6534550"/>
                    <a:ext cx="579366" cy="352800"/>
                    <a:chOff x="1295503" y="4966367"/>
                    <a:chExt cx="579366" cy="352800"/>
                  </a:xfrm>
                </p:grpSpPr>
                <p:cxnSp>
                  <p:nvCxnSpPr>
                    <p:cNvPr id="558" name="Straight Connector 557"/>
                    <p:cNvCxnSpPr/>
                    <p:nvPr/>
                  </p:nvCxnSpPr>
                  <p:spPr>
                    <a:xfrm rot="5400000" flipV="1">
                      <a:off x="1238995" y="5144191"/>
                      <a:ext cx="349952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9" name="Straight Connector 558"/>
                    <p:cNvCxnSpPr/>
                    <p:nvPr/>
                  </p:nvCxnSpPr>
                  <p:spPr>
                    <a:xfrm rot="5400000" flipV="1">
                      <a:off x="1443130" y="4937204"/>
                      <a:ext cx="0" cy="58325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rot="5400000" flipV="1">
                      <a:off x="1439832" y="5285555"/>
                      <a:ext cx="0" cy="58325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1" name="Oval 560"/>
                    <p:cNvSpPr/>
                    <p:nvPr/>
                  </p:nvSpPr>
                  <p:spPr>
                    <a:xfrm rot="5400000" flipV="1">
                      <a:off x="1454925" y="4988096"/>
                      <a:ext cx="303292" cy="303292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 sz="2400"/>
                    </a:p>
                  </p:txBody>
                </p:sp>
                <p:cxnSp>
                  <p:nvCxnSpPr>
                    <p:cNvPr id="556" name="Straight Connector 555"/>
                    <p:cNvCxnSpPr/>
                    <p:nvPr/>
                  </p:nvCxnSpPr>
                  <p:spPr>
                    <a:xfrm rot="5400000">
                      <a:off x="1353829" y="5081418"/>
                      <a:ext cx="0" cy="116651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7" name="Straight Connector 556"/>
                    <p:cNvCxnSpPr/>
                    <p:nvPr/>
                  </p:nvCxnSpPr>
                  <p:spPr>
                    <a:xfrm rot="5400000">
                      <a:off x="1816544" y="5081418"/>
                      <a:ext cx="0" cy="116651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4" name="Picture 23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92724" y="6597352"/>
                    <a:ext cx="379476" cy="26289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6581034" y="6453916"/>
                <a:ext cx="3247550" cy="461665"/>
                <a:chOff x="6437018" y="6453916"/>
                <a:chExt cx="3247550" cy="46166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6437018" y="6503726"/>
                  <a:ext cx="583254" cy="352800"/>
                  <a:chOff x="1208471" y="4509121"/>
                  <a:chExt cx="583254" cy="352800"/>
                </a:xfrm>
              </p:grpSpPr>
              <p:sp>
                <p:nvSpPr>
                  <p:cNvPr id="563" name="Isosceles Triangle 562"/>
                  <p:cNvSpPr/>
                  <p:nvPr/>
                </p:nvSpPr>
                <p:spPr>
                  <a:xfrm rot="16200000" flipV="1">
                    <a:off x="1395113" y="4548966"/>
                    <a:ext cx="279961" cy="279961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64" name="Straight Connector 563"/>
                  <p:cNvCxnSpPr/>
                  <p:nvPr/>
                </p:nvCxnSpPr>
                <p:spPr>
                  <a:xfrm rot="16200000" flipV="1">
                    <a:off x="1715902" y="4625761"/>
                    <a:ext cx="0" cy="151646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5" name="Group 564"/>
                  <p:cNvGrpSpPr/>
                  <p:nvPr/>
                </p:nvGrpSpPr>
                <p:grpSpPr>
                  <a:xfrm rot="16200000">
                    <a:off x="1119558" y="4598034"/>
                    <a:ext cx="352800" cy="174973"/>
                    <a:chOff x="4324218" y="1634400"/>
                    <a:chExt cx="108879" cy="53999"/>
                  </a:xfrm>
                </p:grpSpPr>
                <p:grpSp>
                  <p:nvGrpSpPr>
                    <p:cNvPr id="566" name="Group 565"/>
                    <p:cNvGrpSpPr/>
                    <p:nvPr/>
                  </p:nvGrpSpPr>
                  <p:grpSpPr>
                    <a:xfrm>
                      <a:off x="4324218" y="1669381"/>
                      <a:ext cx="108879" cy="19018"/>
                      <a:chOff x="4724894" y="1611142"/>
                      <a:chExt cx="108879" cy="19018"/>
                    </a:xfrm>
                  </p:grpSpPr>
                  <p:cxnSp>
                    <p:nvCxnSpPr>
                      <p:cNvPr id="568" name="Straight Connector 567"/>
                      <p:cNvCxnSpPr/>
                      <p:nvPr/>
                    </p:nvCxnSpPr>
                    <p:spPr>
                      <a:xfrm>
                        <a:off x="4725773" y="1612161"/>
                        <a:ext cx="108000" cy="0"/>
                      </a:xfrm>
                      <a:prstGeom prst="line">
                        <a:avLst/>
                      </a:prstGeom>
                      <a:ln w="444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9" name="Straight Connector 568"/>
                      <p:cNvCxnSpPr/>
                      <p:nvPr/>
                    </p:nvCxnSpPr>
                    <p:spPr>
                      <a:xfrm>
                        <a:off x="4724894" y="1612160"/>
                        <a:ext cx="0" cy="18000"/>
                      </a:xfrm>
                      <a:prstGeom prst="line">
                        <a:avLst/>
                      </a:prstGeom>
                      <a:ln w="444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0" name="Straight Connector 569"/>
                      <p:cNvCxnSpPr/>
                      <p:nvPr/>
                    </p:nvCxnSpPr>
                    <p:spPr>
                      <a:xfrm>
                        <a:off x="4832400" y="1611142"/>
                        <a:ext cx="0" cy="18000"/>
                      </a:xfrm>
                      <a:prstGeom prst="line">
                        <a:avLst/>
                      </a:prstGeom>
                      <a:ln w="444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4377600" y="1634400"/>
                      <a:ext cx="0" cy="36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3" name="Picture 2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6500" y="6595142"/>
                  <a:ext cx="352044" cy="262890"/>
                </a:xfrm>
                <a:prstGeom prst="rect">
                  <a:avLst/>
                </a:prstGeom>
              </p:spPr>
            </p:pic>
            <p:sp>
              <p:nvSpPr>
                <p:cNvPr id="578" name="TextBox 577"/>
                <p:cNvSpPr txBox="1"/>
                <p:nvPr/>
              </p:nvSpPr>
              <p:spPr>
                <a:xfrm>
                  <a:off x="6952730" y="6453916"/>
                  <a:ext cx="27318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Fast Inhibition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61" name="Group 460"/>
            <p:cNvGrpSpPr/>
            <p:nvPr/>
          </p:nvGrpSpPr>
          <p:grpSpPr>
            <a:xfrm>
              <a:off x="-396552" y="585259"/>
              <a:ext cx="6318746" cy="5147997"/>
              <a:chOff x="-468560" y="211582"/>
              <a:chExt cx="6548933" cy="5442312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3950132" y="2640989"/>
                <a:ext cx="809793" cy="809793"/>
              </a:xfrm>
              <a:prstGeom prst="ellipse">
                <a:avLst/>
              </a:prstGeom>
              <a:noFill/>
              <a:ln w="4445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1312521" y="2640989"/>
                <a:ext cx="809793" cy="809793"/>
              </a:xfrm>
              <a:prstGeom prst="ellipse">
                <a:avLst/>
              </a:prstGeom>
              <a:noFill/>
              <a:ln w="444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1" name="Isosceles Triangle 270"/>
              <p:cNvSpPr/>
              <p:nvPr/>
            </p:nvSpPr>
            <p:spPr>
              <a:xfrm flipV="1">
                <a:off x="2631327" y="2640989"/>
                <a:ext cx="809793" cy="809793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72" name="Curved Connector 271"/>
              <p:cNvCxnSpPr/>
              <p:nvPr/>
            </p:nvCxnSpPr>
            <p:spPr>
              <a:xfrm flipV="1">
                <a:off x="2920539" y="2849222"/>
                <a:ext cx="231369" cy="231369"/>
              </a:xfrm>
              <a:prstGeom prst="curvedConnector3">
                <a:avLst/>
              </a:prstGeom>
              <a:ln w="444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urved Connector 272"/>
              <p:cNvCxnSpPr/>
              <p:nvPr/>
            </p:nvCxnSpPr>
            <p:spPr>
              <a:xfrm flipV="1">
                <a:off x="4239344" y="2930201"/>
                <a:ext cx="231369" cy="231369"/>
              </a:xfrm>
              <a:prstGeom prst="curvedConnector3">
                <a:avLst/>
              </a:prstGeom>
              <a:ln w="444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urved Connector 273"/>
              <p:cNvCxnSpPr/>
              <p:nvPr/>
            </p:nvCxnSpPr>
            <p:spPr>
              <a:xfrm flipV="1">
                <a:off x="5558150" y="2930201"/>
                <a:ext cx="231369" cy="231369"/>
              </a:xfrm>
              <a:prstGeom prst="curvedConnector3">
                <a:avLst/>
              </a:prstGeom>
              <a:ln w="444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urved Connector 274"/>
              <p:cNvCxnSpPr/>
              <p:nvPr/>
            </p:nvCxnSpPr>
            <p:spPr>
              <a:xfrm flipV="1">
                <a:off x="1601733" y="2930201"/>
                <a:ext cx="231369" cy="231369"/>
              </a:xfrm>
              <a:prstGeom prst="curvedConnector3">
                <a:avLst/>
              </a:prstGeom>
              <a:ln w="444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urved Connector 275"/>
              <p:cNvCxnSpPr/>
              <p:nvPr/>
            </p:nvCxnSpPr>
            <p:spPr>
              <a:xfrm rot="16200000" flipH="1">
                <a:off x="2457800" y="1565122"/>
                <a:ext cx="578423" cy="578423"/>
              </a:xfrm>
              <a:prstGeom prst="curvedConnector3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urved Connector 276"/>
              <p:cNvCxnSpPr/>
              <p:nvPr/>
            </p:nvCxnSpPr>
            <p:spPr>
              <a:xfrm rot="5400000">
                <a:off x="3036223" y="1576600"/>
                <a:ext cx="578423" cy="555287"/>
              </a:xfrm>
              <a:prstGeom prst="curvedConnector3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3036223" y="2143561"/>
                <a:ext cx="0" cy="474307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Arc 278"/>
              <p:cNvSpPr/>
              <p:nvPr/>
            </p:nvSpPr>
            <p:spPr>
              <a:xfrm rot="10800000">
                <a:off x="3036223" y="4954856"/>
                <a:ext cx="694108" cy="694108"/>
              </a:xfrm>
              <a:prstGeom prst="arc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0" name="Arc 279"/>
              <p:cNvSpPr/>
              <p:nvPr/>
            </p:nvSpPr>
            <p:spPr>
              <a:xfrm rot="10800000">
                <a:off x="1717418" y="4964400"/>
                <a:ext cx="694108" cy="682540"/>
              </a:xfrm>
              <a:prstGeom prst="arc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1" name="Arc 280"/>
              <p:cNvSpPr/>
              <p:nvPr/>
            </p:nvSpPr>
            <p:spPr>
              <a:xfrm rot="10800000" flipH="1">
                <a:off x="3376699" y="4954856"/>
                <a:ext cx="682540" cy="694108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2" name="Arc 281"/>
              <p:cNvSpPr/>
              <p:nvPr/>
            </p:nvSpPr>
            <p:spPr>
              <a:xfrm rot="10800000" flipH="1">
                <a:off x="4979726" y="4986000"/>
                <a:ext cx="694108" cy="662400"/>
              </a:xfrm>
              <a:prstGeom prst="arc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V="1">
                <a:off x="1717415" y="3457437"/>
                <a:ext cx="3" cy="1862523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V="1">
                <a:off x="5673834" y="3473919"/>
                <a:ext cx="3" cy="1885660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348608" y="3457437"/>
                <a:ext cx="7767" cy="485876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Arc 291"/>
              <p:cNvSpPr/>
              <p:nvPr/>
            </p:nvSpPr>
            <p:spPr>
              <a:xfrm rot="10800000" flipH="1">
                <a:off x="2346283" y="4964400"/>
                <a:ext cx="694108" cy="682540"/>
              </a:xfrm>
              <a:prstGeom prst="arc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 flipV="1">
                <a:off x="4355029" y="963561"/>
                <a:ext cx="0" cy="1665859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Arc 293"/>
              <p:cNvSpPr/>
              <p:nvPr/>
            </p:nvSpPr>
            <p:spPr>
              <a:xfrm rot="5400000" flipH="1">
                <a:off x="4007975" y="795819"/>
                <a:ext cx="347054" cy="335486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5" name="Curved Connector 294"/>
              <p:cNvCxnSpPr/>
              <p:nvPr/>
            </p:nvCxnSpPr>
            <p:spPr>
              <a:xfrm rot="5400000" flipH="1" flipV="1">
                <a:off x="3915427" y="4075569"/>
                <a:ext cx="578423" cy="289212"/>
              </a:xfrm>
              <a:prstGeom prst="curvedConnector3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urved Connector 295"/>
              <p:cNvCxnSpPr/>
              <p:nvPr/>
            </p:nvCxnSpPr>
            <p:spPr>
              <a:xfrm rot="16200000" flipV="1">
                <a:off x="4216207" y="4075659"/>
                <a:ext cx="578423" cy="289212"/>
              </a:xfrm>
              <a:prstGeom prst="curvedConnector3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V="1">
                <a:off x="4060611" y="4487031"/>
                <a:ext cx="0" cy="821361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Arc 298"/>
              <p:cNvSpPr/>
              <p:nvPr/>
            </p:nvSpPr>
            <p:spPr>
              <a:xfrm rot="5400000" flipH="1">
                <a:off x="4977261" y="445445"/>
                <a:ext cx="694108" cy="694108"/>
              </a:xfrm>
              <a:prstGeom prst="arc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1" name="Arc 300"/>
              <p:cNvSpPr/>
              <p:nvPr/>
            </p:nvSpPr>
            <p:spPr>
              <a:xfrm rot="5400000" flipH="1">
                <a:off x="5325556" y="1485367"/>
                <a:ext cx="347054" cy="344605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7" name="Arc 306"/>
              <p:cNvSpPr/>
              <p:nvPr/>
            </p:nvSpPr>
            <p:spPr>
              <a:xfrm flipH="1">
                <a:off x="5018299" y="1486591"/>
                <a:ext cx="338400" cy="345600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5" name="Arc 314"/>
              <p:cNvSpPr/>
              <p:nvPr/>
            </p:nvSpPr>
            <p:spPr>
              <a:xfrm rot="10800000" flipH="1">
                <a:off x="4678946" y="4963803"/>
                <a:ext cx="335486" cy="335486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7" name="Arc 316"/>
              <p:cNvSpPr/>
              <p:nvPr/>
            </p:nvSpPr>
            <p:spPr>
              <a:xfrm rot="16200000" flipH="1">
                <a:off x="4654699" y="4966251"/>
                <a:ext cx="335486" cy="335486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7" name="Arc 326"/>
              <p:cNvSpPr/>
              <p:nvPr/>
            </p:nvSpPr>
            <p:spPr>
              <a:xfrm flipH="1">
                <a:off x="3614647" y="796689"/>
                <a:ext cx="335486" cy="347054"/>
              </a:xfrm>
              <a:prstGeom prst="arc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8" name="Arc 327"/>
              <p:cNvSpPr/>
              <p:nvPr/>
            </p:nvSpPr>
            <p:spPr>
              <a:xfrm flipH="1">
                <a:off x="1717418" y="792483"/>
                <a:ext cx="347054" cy="344605"/>
              </a:xfrm>
              <a:prstGeom prst="arc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2" name="Arc 331"/>
              <p:cNvSpPr/>
              <p:nvPr/>
            </p:nvSpPr>
            <p:spPr>
              <a:xfrm rot="5400000" flipH="1">
                <a:off x="2109522" y="791259"/>
                <a:ext cx="347054" cy="344605"/>
              </a:xfrm>
              <a:prstGeom prst="arc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3" name="Arc 332"/>
              <p:cNvSpPr/>
              <p:nvPr/>
            </p:nvSpPr>
            <p:spPr>
              <a:xfrm rot="5400000" flipH="1">
                <a:off x="1761227" y="439200"/>
                <a:ext cx="694108" cy="694108"/>
              </a:xfrm>
              <a:prstGeom prst="arc">
                <a:avLst/>
              </a:prstGeom>
              <a:ln w="444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8" name="Arc 337"/>
              <p:cNvSpPr/>
              <p:nvPr/>
            </p:nvSpPr>
            <p:spPr>
              <a:xfrm flipH="1">
                <a:off x="3047792" y="447910"/>
                <a:ext cx="682540" cy="694108"/>
              </a:xfrm>
              <a:prstGeom prst="arc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5" name="Straight Connector 344"/>
              <p:cNvCxnSpPr/>
              <p:nvPr/>
            </p:nvCxnSpPr>
            <p:spPr>
              <a:xfrm flipV="1">
                <a:off x="1717418" y="944457"/>
                <a:ext cx="0" cy="1677428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3383277" y="445448"/>
                <a:ext cx="1943503" cy="2462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3614647" y="961511"/>
                <a:ext cx="0" cy="57842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4651099" y="4487031"/>
                <a:ext cx="0" cy="659403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2457800" y="785118"/>
                <a:ext cx="0" cy="231369"/>
              </a:xfrm>
              <a:prstGeom prst="line">
                <a:avLst/>
              </a:prstGeom>
              <a:ln w="444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3776605" y="790034"/>
                <a:ext cx="404896" cy="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1890945" y="790034"/>
                <a:ext cx="393328" cy="0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817768" y="5301737"/>
                <a:ext cx="34705" cy="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5187959" y="1484142"/>
                <a:ext cx="312349" cy="2462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5014435" y="1657669"/>
                <a:ext cx="2825" cy="3493677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5270580" y="2636076"/>
                <a:ext cx="809793" cy="809793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 flipV="1">
                <a:off x="5503132" y="2166807"/>
                <a:ext cx="347054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V="1">
                <a:off x="5500307" y="2108968"/>
                <a:ext cx="0" cy="57842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V="1">
                <a:off x="5845774" y="2112240"/>
                <a:ext cx="0" cy="57842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Oval 361"/>
              <p:cNvSpPr/>
              <p:nvPr/>
            </p:nvSpPr>
            <p:spPr>
              <a:xfrm flipV="1">
                <a:off x="5521857" y="1825412"/>
                <a:ext cx="300780" cy="3007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5672247" y="2168610"/>
                <a:ext cx="0" cy="115685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5672247" y="1709728"/>
                <a:ext cx="0" cy="11568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flipV="1">
                <a:off x="3037702" y="4113427"/>
                <a:ext cx="0" cy="11568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7" name="Group 366"/>
              <p:cNvGrpSpPr/>
              <p:nvPr/>
            </p:nvGrpSpPr>
            <p:grpSpPr>
              <a:xfrm>
                <a:off x="2866160" y="4225837"/>
                <a:ext cx="349879" cy="61114"/>
                <a:chOff x="4724894" y="1611142"/>
                <a:chExt cx="108879" cy="19018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1" name="Rectangle 370"/>
              <p:cNvSpPr/>
              <p:nvPr/>
            </p:nvSpPr>
            <p:spPr>
              <a:xfrm>
                <a:off x="2919499" y="4292738"/>
                <a:ext cx="277643" cy="27764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72" name="Straight Connector 371"/>
              <p:cNvCxnSpPr/>
              <p:nvPr/>
            </p:nvCxnSpPr>
            <p:spPr>
              <a:xfrm flipV="1">
                <a:off x="3039662" y="4570382"/>
                <a:ext cx="0" cy="115685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Isosceles Triangle 372"/>
              <p:cNvSpPr/>
              <p:nvPr/>
            </p:nvSpPr>
            <p:spPr>
              <a:xfrm flipV="1">
                <a:off x="3473839" y="1206499"/>
                <a:ext cx="277643" cy="27764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 flipV="1">
                <a:off x="3600128" y="1449437"/>
                <a:ext cx="0" cy="1503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3441120" y="1021404"/>
                <a:ext cx="349879" cy="173524"/>
                <a:chOff x="4324218" y="1634400"/>
                <a:chExt cx="108879" cy="53999"/>
              </a:xfrm>
            </p:grpSpPr>
            <p:grpSp>
              <p:nvGrpSpPr>
                <p:cNvPr id="389" name="Group 388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9" name="Straight Connector 398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8" name="Straight Connector 397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444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Straight Connector 403"/>
              <p:cNvCxnSpPr/>
              <p:nvPr/>
            </p:nvCxnSpPr>
            <p:spPr>
              <a:xfrm flipV="1">
                <a:off x="2455814" y="1021404"/>
                <a:ext cx="0" cy="115685"/>
              </a:xfrm>
              <a:prstGeom prst="line">
                <a:avLst/>
              </a:prstGeom>
              <a:ln w="444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7" name="Group 406"/>
              <p:cNvGrpSpPr/>
              <p:nvPr/>
            </p:nvGrpSpPr>
            <p:grpSpPr>
              <a:xfrm>
                <a:off x="2284273" y="1133814"/>
                <a:ext cx="349879" cy="61114"/>
                <a:chOff x="4724894" y="1611142"/>
                <a:chExt cx="108879" cy="19018"/>
              </a:xfrm>
            </p:grpSpPr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8" name="Rectangle 407"/>
              <p:cNvSpPr/>
              <p:nvPr/>
            </p:nvSpPr>
            <p:spPr>
              <a:xfrm>
                <a:off x="2318953" y="1200715"/>
                <a:ext cx="277643" cy="27764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 flipV="1">
                <a:off x="2457774" y="1478358"/>
                <a:ext cx="0" cy="11568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 flipH="1">
                <a:off x="3036223" y="781846"/>
                <a:ext cx="11568" cy="135669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3032338" y="3457437"/>
                <a:ext cx="7767" cy="6594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3041899" y="4672126"/>
                <a:ext cx="0" cy="636266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V="1">
                <a:off x="5673834" y="785121"/>
                <a:ext cx="0" cy="925477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5673834" y="2284295"/>
                <a:ext cx="0" cy="347054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H="1">
                <a:off x="398612" y="438067"/>
                <a:ext cx="1712133" cy="2462"/>
              </a:xfrm>
              <a:prstGeom prst="line">
                <a:avLst/>
              </a:prstGeom>
              <a:ln w="444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802" y="2335517"/>
                <a:ext cx="265176" cy="22402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66" y="3535987"/>
                <a:ext cx="240030" cy="18288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022" y="3549618"/>
                <a:ext cx="267462" cy="18288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349" y="3535987"/>
                <a:ext cx="294894" cy="182880"/>
              </a:xfrm>
              <a:prstGeom prst="rect">
                <a:avLst/>
              </a:prstGeom>
            </p:spPr>
          </p:pic>
          <p:cxnSp>
            <p:nvCxnSpPr>
              <p:cNvPr id="443" name="Straight Connector 442"/>
              <p:cNvCxnSpPr/>
              <p:nvPr/>
            </p:nvCxnSpPr>
            <p:spPr>
              <a:xfrm flipV="1">
                <a:off x="2064472" y="5653720"/>
                <a:ext cx="636266" cy="174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3383277" y="5652000"/>
                <a:ext cx="1943503" cy="174"/>
              </a:xfrm>
              <a:prstGeom prst="line">
                <a:avLst/>
              </a:prstGeom>
              <a:ln w="444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TextBox 444"/>
              <p:cNvSpPr txBox="1"/>
              <p:nvPr/>
            </p:nvSpPr>
            <p:spPr>
              <a:xfrm>
                <a:off x="-468560" y="211582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nput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3" name="Group 62"/>
            <p:cNvGrpSpPr>
              <a:grpSpLocks noChangeAspect="1"/>
            </p:cNvGrpSpPr>
            <p:nvPr/>
          </p:nvGrpSpPr>
          <p:grpSpPr>
            <a:xfrm>
              <a:off x="6300193" y="1271148"/>
              <a:ext cx="1502728" cy="4161538"/>
              <a:chOff x="6588224" y="1624337"/>
              <a:chExt cx="1144404" cy="3169224"/>
            </a:xfrm>
          </p:grpSpPr>
          <p:sp>
            <p:nvSpPr>
              <p:cNvPr id="446" name="Isosceles Triangle 445"/>
              <p:cNvSpPr>
                <a:spLocks noChangeAspect="1"/>
              </p:cNvSpPr>
              <p:nvPr/>
            </p:nvSpPr>
            <p:spPr>
              <a:xfrm flipV="1">
                <a:off x="6588224" y="2121765"/>
                <a:ext cx="809793" cy="809793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7" name="Curved Connector 446"/>
              <p:cNvCxnSpPr>
                <a:cxnSpLocks noChangeAspect="1"/>
              </p:cNvCxnSpPr>
              <p:nvPr/>
            </p:nvCxnSpPr>
            <p:spPr>
              <a:xfrm flipV="1">
                <a:off x="6877436" y="2329998"/>
                <a:ext cx="231369" cy="231369"/>
              </a:xfrm>
              <a:prstGeom prst="curvedConnector3">
                <a:avLst/>
              </a:prstGeom>
              <a:ln w="444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cxnSpLocks noChangeAspect="1"/>
              </p:cNvCxnSpPr>
              <p:nvPr/>
            </p:nvCxnSpPr>
            <p:spPr>
              <a:xfrm>
                <a:off x="6993120" y="1624337"/>
                <a:ext cx="0" cy="474307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>
                <a:cxnSpLocks noChangeAspect="1"/>
              </p:cNvCxnSpPr>
              <p:nvPr/>
            </p:nvCxnSpPr>
            <p:spPr>
              <a:xfrm flipV="1">
                <a:off x="6994599" y="3594203"/>
                <a:ext cx="0" cy="11568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 449"/>
              <p:cNvGrpSpPr>
                <a:grpSpLocks noChangeAspect="1"/>
              </p:cNvGrpSpPr>
              <p:nvPr/>
            </p:nvGrpSpPr>
            <p:grpSpPr>
              <a:xfrm>
                <a:off x="6823057" y="3706613"/>
                <a:ext cx="349879" cy="61114"/>
                <a:chOff x="4724894" y="1611142"/>
                <a:chExt cx="108879" cy="19018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4" name="Rectangle 453"/>
              <p:cNvSpPr>
                <a:spLocks noChangeAspect="1"/>
              </p:cNvSpPr>
              <p:nvPr/>
            </p:nvSpPr>
            <p:spPr>
              <a:xfrm>
                <a:off x="6876396" y="3773514"/>
                <a:ext cx="277643" cy="27764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5" name="Straight Connector 454"/>
              <p:cNvCxnSpPr>
                <a:cxnSpLocks noChangeAspect="1"/>
              </p:cNvCxnSpPr>
              <p:nvPr/>
            </p:nvCxnSpPr>
            <p:spPr>
              <a:xfrm flipV="1">
                <a:off x="6996559" y="4051158"/>
                <a:ext cx="0" cy="115685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>
                <a:cxnSpLocks noChangeAspect="1"/>
              </p:cNvCxnSpPr>
              <p:nvPr/>
            </p:nvCxnSpPr>
            <p:spPr>
              <a:xfrm>
                <a:off x="6989235" y="2938213"/>
                <a:ext cx="7767" cy="6594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7" name="Picture 456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699" y="1816293"/>
                <a:ext cx="265176" cy="224028"/>
              </a:xfrm>
              <a:prstGeom prst="rect">
                <a:avLst/>
              </a:prstGeom>
            </p:spPr>
          </p:pic>
          <p:cxnSp>
            <p:nvCxnSpPr>
              <p:cNvPr id="458" name="Straight Connector 457"/>
              <p:cNvCxnSpPr>
                <a:cxnSpLocks noChangeAspect="1"/>
              </p:cNvCxnSpPr>
              <p:nvPr/>
            </p:nvCxnSpPr>
            <p:spPr>
              <a:xfrm>
                <a:off x="6993831" y="4157295"/>
                <a:ext cx="0" cy="636266"/>
              </a:xfrm>
              <a:prstGeom prst="line">
                <a:avLst/>
              </a:prstGeom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cxnSpLocks noChangeAspect="1"/>
              </p:cNvCxnSpPr>
              <p:nvPr/>
            </p:nvCxnSpPr>
            <p:spPr>
              <a:xfrm>
                <a:off x="7246277" y="2457822"/>
                <a:ext cx="486351" cy="0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 noChangeAspect="1"/>
              </p:cNvCxnSpPr>
              <p:nvPr/>
            </p:nvCxnSpPr>
            <p:spPr>
              <a:xfrm>
                <a:off x="7191439" y="3925705"/>
                <a:ext cx="522485" cy="0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527" y="1412776"/>
              <a:ext cx="2003425" cy="1814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3475170"/>
              <a:ext cx="2003425" cy="1814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3990998" y="1533692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4279030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 flipV="1">
            <a:off x="4567062" y="1535149"/>
            <a:ext cx="144016" cy="1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454934" y="1568593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2555776" y="2117824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627784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47864" y="2117824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3413749" y="2198873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147568" y="2109266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4205487" y="2252302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64088" y="211782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5436096" y="2198873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07803" y="3050960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915816" y="2106215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715520" y="2109266"/>
            <a:ext cx="432048" cy="368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3347864" y="3050952"/>
            <a:ext cx="396043" cy="12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>
            <a:stCxn id="72" idx="2"/>
            <a:endCxn id="21" idx="4"/>
          </p:cNvCxnSpPr>
          <p:nvPr/>
        </p:nvCxnSpPr>
        <p:spPr>
          <a:xfrm flipV="1">
            <a:off x="5543702" y="2477864"/>
            <a:ext cx="406" cy="483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6" idx="2"/>
            <a:endCxn id="14" idx="4"/>
          </p:cNvCxnSpPr>
          <p:nvPr/>
        </p:nvCxnSpPr>
        <p:spPr>
          <a:xfrm flipV="1">
            <a:off x="2735795" y="2477864"/>
            <a:ext cx="1" cy="486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63592" y="2492896"/>
            <a:ext cx="0" cy="702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527884" y="1340768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/>
          <p:cNvCxnSpPr>
            <a:stCxn id="16" idx="0"/>
          </p:cNvCxnSpPr>
          <p:nvPr/>
        </p:nvCxnSpPr>
        <p:spPr>
          <a:xfrm flipV="1">
            <a:off x="3527884" y="1516143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</p:cNvCxnSpPr>
          <p:nvPr/>
        </p:nvCxnSpPr>
        <p:spPr>
          <a:xfrm flipV="1">
            <a:off x="5544108" y="1520788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787278" y="1196752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2735796" y="1516143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flipV="1">
            <a:off x="3005824" y="3033633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53" name="Arc 52"/>
          <p:cNvSpPr/>
          <p:nvPr/>
        </p:nvSpPr>
        <p:spPr>
          <a:xfrm>
            <a:off x="2739596" y="1779097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Connector 53"/>
          <p:cNvCxnSpPr>
            <a:stCxn id="53" idx="2"/>
            <a:endCxn id="37" idx="0"/>
          </p:cNvCxnSpPr>
          <p:nvPr/>
        </p:nvCxnSpPr>
        <p:spPr>
          <a:xfrm>
            <a:off x="3005824" y="1884849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46981" y="1518465"/>
            <a:ext cx="144016" cy="209963"/>
            <a:chOff x="3846981" y="1518465"/>
            <a:chExt cx="144016" cy="209963"/>
          </a:xfrm>
        </p:grpSpPr>
        <p:grpSp>
          <p:nvGrpSpPr>
            <p:cNvPr id="56" name="Group 55"/>
            <p:cNvGrpSpPr/>
            <p:nvPr/>
          </p:nvGrpSpPr>
          <p:grpSpPr>
            <a:xfrm flipV="1">
              <a:off x="3846981" y="1518465"/>
              <a:ext cx="144016" cy="80410"/>
              <a:chOff x="2195736" y="1520788"/>
              <a:chExt cx="144016" cy="252028"/>
            </a:xfrm>
          </p:grpSpPr>
          <p:cxnSp>
            <p:nvCxnSpPr>
              <p:cNvPr id="58" name="Elbow Connector 5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/>
            <p:cNvSpPr/>
            <p:nvPr/>
          </p:nvSpPr>
          <p:spPr>
            <a:xfrm>
              <a:off x="3882985" y="1556792"/>
              <a:ext cx="72008" cy="1716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/>
          <p:cNvGrpSpPr/>
          <p:nvPr/>
        </p:nvGrpSpPr>
        <p:grpSpPr>
          <a:xfrm flipV="1">
            <a:off x="4418926" y="1530611"/>
            <a:ext cx="144016" cy="80410"/>
            <a:chOff x="2195736" y="1520788"/>
            <a:chExt cx="144016" cy="252028"/>
          </a:xfrm>
        </p:grpSpPr>
        <p:cxnSp>
          <p:nvCxnSpPr>
            <p:cNvPr id="61" name="Elbow Connector 6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V="1">
            <a:off x="4137483" y="1528388"/>
            <a:ext cx="144016" cy="80410"/>
            <a:chOff x="2195736" y="1520788"/>
            <a:chExt cx="144016" cy="252028"/>
          </a:xfrm>
        </p:grpSpPr>
        <p:cxnSp>
          <p:nvCxnSpPr>
            <p:cNvPr id="64" name="Elbow Connector 6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4173487" y="1556792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/>
          <p:cNvSpPr/>
          <p:nvPr/>
        </p:nvSpPr>
        <p:spPr>
          <a:xfrm>
            <a:off x="4747728" y="1572639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 flipV="1">
            <a:off x="4711720" y="1534657"/>
            <a:ext cx="144016" cy="80410"/>
            <a:chOff x="2195736" y="1520788"/>
            <a:chExt cx="144016" cy="252028"/>
          </a:xfrm>
        </p:grpSpPr>
        <p:cxnSp>
          <p:nvCxnSpPr>
            <p:cNvPr id="69" name="Elbow Connector 6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5471694" y="2961169"/>
            <a:ext cx="144016" cy="209618"/>
            <a:chOff x="1352622" y="3250169"/>
            <a:chExt cx="144016" cy="209618"/>
          </a:xfrm>
        </p:grpSpPr>
        <p:sp>
          <p:nvSpPr>
            <p:cNvPr id="72" name="Rectangle 71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3" name="Group 72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74" name="Elbow Connector 73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Rectangle 75"/>
          <p:cNvSpPr/>
          <p:nvPr/>
        </p:nvSpPr>
        <p:spPr>
          <a:xfrm flipV="1">
            <a:off x="2699795" y="2963882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7" name="Group 76"/>
          <p:cNvGrpSpPr/>
          <p:nvPr/>
        </p:nvGrpSpPr>
        <p:grpSpPr>
          <a:xfrm>
            <a:off x="2663787" y="3093090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 flipV="1">
            <a:off x="3785534" y="2961169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1" name="Group 80"/>
          <p:cNvGrpSpPr/>
          <p:nvPr/>
        </p:nvGrpSpPr>
        <p:grpSpPr>
          <a:xfrm>
            <a:off x="3749526" y="3090377"/>
            <a:ext cx="144016" cy="80410"/>
            <a:chOff x="2195736" y="1520788"/>
            <a:chExt cx="144016" cy="252028"/>
          </a:xfrm>
        </p:grpSpPr>
        <p:cxnSp>
          <p:nvCxnSpPr>
            <p:cNvPr id="82" name="Elbow Connector 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203848" y="3090377"/>
            <a:ext cx="144016" cy="80410"/>
            <a:chOff x="2195736" y="1520788"/>
            <a:chExt cx="144016" cy="252028"/>
          </a:xfrm>
        </p:grpSpPr>
        <p:cxnSp>
          <p:nvCxnSpPr>
            <p:cNvPr id="85" name="Elbow Connector 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 flipV="1">
            <a:off x="3239852" y="2960824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c 87"/>
          <p:cNvSpPr/>
          <p:nvPr/>
        </p:nvSpPr>
        <p:spPr>
          <a:xfrm flipV="1">
            <a:off x="3275856" y="2258932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Arc 88"/>
          <p:cNvSpPr/>
          <p:nvPr/>
        </p:nvSpPr>
        <p:spPr>
          <a:xfrm flipH="1">
            <a:off x="3275856" y="2727205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Arc 89"/>
          <p:cNvSpPr/>
          <p:nvPr/>
        </p:nvSpPr>
        <p:spPr>
          <a:xfrm flipH="1" flipV="1">
            <a:off x="3539762" y="2247540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Arc 90"/>
          <p:cNvSpPr/>
          <p:nvPr/>
        </p:nvSpPr>
        <p:spPr>
          <a:xfrm>
            <a:off x="3539762" y="2715467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c 91"/>
          <p:cNvSpPr/>
          <p:nvPr/>
        </p:nvSpPr>
        <p:spPr>
          <a:xfrm>
            <a:off x="3527884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Arc 92"/>
          <p:cNvSpPr/>
          <p:nvPr/>
        </p:nvSpPr>
        <p:spPr>
          <a:xfrm flipH="1">
            <a:off x="2739596" y="1196752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4" name="Straight Connector 93"/>
          <p:cNvCxnSpPr>
            <a:stCxn id="93" idx="0"/>
            <a:endCxn id="92" idx="0"/>
          </p:cNvCxnSpPr>
          <p:nvPr/>
        </p:nvCxnSpPr>
        <p:spPr>
          <a:xfrm>
            <a:off x="3080400" y="1196752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918989" y="1334782"/>
            <a:ext cx="872088" cy="699697"/>
            <a:chOff x="3918989" y="1334782"/>
            <a:chExt cx="872088" cy="771429"/>
          </a:xfrm>
        </p:grpSpPr>
        <p:sp>
          <p:nvSpPr>
            <p:cNvPr id="96" name="Arc 95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Arc 96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Arc 98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Arc 99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Arc 100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2" name="Group 101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03" name="Elbow Connector 10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06" name="Elbow Connector 10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09" name="Elbow Connector 10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98" idx="2"/>
            <a:endCxn id="19" idx="0"/>
          </p:cNvCxnSpPr>
          <p:nvPr/>
        </p:nvCxnSpPr>
        <p:spPr>
          <a:xfrm>
            <a:off x="4363592" y="1901590"/>
            <a:ext cx="0" cy="207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485665" y="1334782"/>
            <a:ext cx="2397" cy="18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143370" y="102311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latin typeface="Arial" pitchFamily="34" charset="0"/>
                <a:cs typeface="Arial" pitchFamily="34" charset="0"/>
              </a:rPr>
              <a:t>Input from </a:t>
            </a:r>
          </a:p>
          <a:p>
            <a:r>
              <a:rPr lang="en-AU" sz="800" dirty="0">
                <a:latin typeface="Arial" pitchFamily="34" charset="0"/>
                <a:cs typeface="Arial" pitchFamily="34" charset="0"/>
              </a:rPr>
              <a:t>other areas</a:t>
            </a:r>
          </a:p>
          <a:p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Arc 145"/>
          <p:cNvSpPr/>
          <p:nvPr/>
        </p:nvSpPr>
        <p:spPr>
          <a:xfrm>
            <a:off x="3909235" y="2893632"/>
            <a:ext cx="451558" cy="604962"/>
          </a:xfrm>
          <a:prstGeom prst="arc">
            <a:avLst>
              <a:gd name="adj1" fmla="val 21539097"/>
              <a:gd name="adj2" fmla="val 5404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/>
          <p:cNvSpPr/>
          <p:nvPr/>
        </p:nvSpPr>
        <p:spPr>
          <a:xfrm>
            <a:off x="5093179" y="2892569"/>
            <a:ext cx="451558" cy="604962"/>
          </a:xfrm>
          <a:prstGeom prst="arc">
            <a:avLst>
              <a:gd name="adj1" fmla="val 21451609"/>
              <a:gd name="adj2" fmla="val 53605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/>
          <p:cNvSpPr/>
          <p:nvPr/>
        </p:nvSpPr>
        <p:spPr>
          <a:xfrm>
            <a:off x="4137811" y="2871075"/>
            <a:ext cx="451558" cy="629933"/>
          </a:xfrm>
          <a:prstGeom prst="arc">
            <a:avLst>
              <a:gd name="adj1" fmla="val 21574674"/>
              <a:gd name="adj2" fmla="val 5434088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4579616" y="3497495"/>
            <a:ext cx="759105" cy="3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202338" y="2636912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651665" y="2689611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5" name="Straight Connector 154"/>
          <p:cNvCxnSpPr>
            <a:stCxn id="154" idx="2"/>
          </p:cNvCxnSpPr>
          <p:nvPr/>
        </p:nvCxnSpPr>
        <p:spPr>
          <a:xfrm flipH="1">
            <a:off x="2452302" y="2766792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637694" y="1916832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792100" y="2668033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21534" y="246434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Oval 158"/>
          <p:cNvSpPr/>
          <p:nvPr/>
        </p:nvSpPr>
        <p:spPr>
          <a:xfrm flipH="1">
            <a:off x="4444943" y="1947934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0" name="Straight Connector 159"/>
          <p:cNvCxnSpPr>
            <a:stCxn id="159" idx="2"/>
          </p:cNvCxnSpPr>
          <p:nvPr/>
        </p:nvCxnSpPr>
        <p:spPr>
          <a:xfrm>
            <a:off x="4493073" y="2025115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 flipH="1">
            <a:off x="5580112" y="2698574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2" name="Straight Connector 161"/>
          <p:cNvCxnSpPr>
            <a:stCxn id="161" idx="2"/>
          </p:cNvCxnSpPr>
          <p:nvPr/>
        </p:nvCxnSpPr>
        <p:spPr>
          <a:xfrm>
            <a:off x="5628242" y="2775755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flipH="1">
            <a:off x="3619706" y="2492896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4" name="Straight Connector 163"/>
          <p:cNvCxnSpPr>
            <a:stCxn id="163" idx="2"/>
          </p:cNvCxnSpPr>
          <p:nvPr/>
        </p:nvCxnSpPr>
        <p:spPr>
          <a:xfrm>
            <a:off x="3667836" y="2570077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0" name="Arc 179"/>
          <p:cNvSpPr/>
          <p:nvPr/>
        </p:nvSpPr>
        <p:spPr>
          <a:xfrm flipH="1">
            <a:off x="3821533" y="2883560"/>
            <a:ext cx="451558" cy="604962"/>
          </a:xfrm>
          <a:prstGeom prst="arc">
            <a:avLst>
              <a:gd name="adj1" fmla="val 26337"/>
              <a:gd name="adj2" fmla="val 5404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5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8416" y="2172122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1810424" y="2253171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30504" y="2172122"/>
            <a:ext cx="360040" cy="360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2596389" y="2253171"/>
            <a:ext cx="216024" cy="197941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2710524" y="1395066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>
            <a:stCxn id="16" idx="0"/>
          </p:cNvCxnSpPr>
          <p:nvPr/>
        </p:nvCxnSpPr>
        <p:spPr>
          <a:xfrm flipV="1">
            <a:off x="2710524" y="1570441"/>
            <a:ext cx="0" cy="6016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Connector 32"/>
          <p:cNvCxnSpPr>
            <a:stCxn id="14" idx="0"/>
          </p:cNvCxnSpPr>
          <p:nvPr/>
        </p:nvCxnSpPr>
        <p:spPr>
          <a:xfrm flipV="1">
            <a:off x="1918436" y="1570441"/>
            <a:ext cx="3800" cy="601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 flipV="1">
            <a:off x="2188464" y="3087931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1922236" y="1833395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>
            <a:stCxn id="47" idx="2"/>
            <a:endCxn id="34" idx="0"/>
          </p:cNvCxnSpPr>
          <p:nvPr/>
        </p:nvCxnSpPr>
        <p:spPr>
          <a:xfrm>
            <a:off x="2188464" y="1939147"/>
            <a:ext cx="0" cy="1299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29621" y="1572763"/>
            <a:ext cx="144016" cy="209963"/>
            <a:chOff x="3846981" y="1518465"/>
            <a:chExt cx="144016" cy="209963"/>
          </a:xfrm>
        </p:grpSpPr>
        <p:grpSp>
          <p:nvGrpSpPr>
            <p:cNvPr id="50" name="Group 49"/>
            <p:cNvGrpSpPr/>
            <p:nvPr/>
          </p:nvGrpSpPr>
          <p:grpSpPr>
            <a:xfrm flipV="1">
              <a:off x="3846981" y="1518465"/>
              <a:ext cx="144016" cy="80410"/>
              <a:chOff x="2195736" y="1520788"/>
              <a:chExt cx="144016" cy="252028"/>
            </a:xfrm>
          </p:grpSpPr>
          <p:cxnSp>
            <p:nvCxnSpPr>
              <p:cNvPr id="52" name="Elbow Connector 51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3882985" y="1556792"/>
              <a:ext cx="72008" cy="1716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55" name="Elbow Connector 5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58" name="Elbow Connector 5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63" name="Elbow Connector 6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66" name="Rectangle 65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68" name="Elbow Connector 6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 69"/>
          <p:cNvSpPr/>
          <p:nvPr/>
        </p:nvSpPr>
        <p:spPr>
          <a:xfrm flipV="1">
            <a:off x="1882435" y="3018180"/>
            <a:ext cx="72000" cy="1716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46427" y="314738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 flipV="1">
            <a:off x="2968174" y="3015467"/>
            <a:ext cx="72000" cy="1716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932166" y="3144675"/>
            <a:ext cx="144016" cy="80410"/>
            <a:chOff x="2195736" y="1520788"/>
            <a:chExt cx="144016" cy="252028"/>
          </a:xfrm>
        </p:grpSpPr>
        <p:cxnSp>
          <p:nvCxnSpPr>
            <p:cNvPr id="76" name="Elbow Connector 75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386488" y="3144675"/>
            <a:ext cx="144016" cy="80410"/>
            <a:chOff x="2195736" y="1520788"/>
            <a:chExt cx="144016" cy="252028"/>
          </a:xfrm>
        </p:grpSpPr>
        <p:cxnSp>
          <p:nvCxnSpPr>
            <p:cNvPr id="79" name="Elbow Connector 78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 flipV="1">
            <a:off x="2422492" y="3015122"/>
            <a:ext cx="72008" cy="1716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 flipV="1">
            <a:off x="2458496" y="2313230"/>
            <a:ext cx="263907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Arc 82"/>
          <p:cNvSpPr/>
          <p:nvPr/>
        </p:nvSpPr>
        <p:spPr>
          <a:xfrm flipH="1">
            <a:off x="2458496" y="2781503"/>
            <a:ext cx="271930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rc 83"/>
          <p:cNvSpPr/>
          <p:nvPr/>
        </p:nvSpPr>
        <p:spPr>
          <a:xfrm flipH="1" flipV="1">
            <a:off x="2722402" y="2301838"/>
            <a:ext cx="294445" cy="46792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rc 84"/>
          <p:cNvSpPr/>
          <p:nvPr/>
        </p:nvSpPr>
        <p:spPr>
          <a:xfrm>
            <a:off x="2722402" y="2769765"/>
            <a:ext cx="281771" cy="479665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rc 85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Arc 86"/>
          <p:cNvSpPr/>
          <p:nvPr/>
        </p:nvSpPr>
        <p:spPr>
          <a:xfrm flipH="1">
            <a:off x="1922236" y="1251050"/>
            <a:ext cx="681607" cy="648072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Connector 87"/>
          <p:cNvCxnSpPr>
            <a:stCxn id="87" idx="0"/>
            <a:endCxn id="86" idx="0"/>
          </p:cNvCxnSpPr>
          <p:nvPr/>
        </p:nvCxnSpPr>
        <p:spPr>
          <a:xfrm>
            <a:off x="2263040" y="1251050"/>
            <a:ext cx="78828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90" name="Arc 89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rc 90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rc 91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Arc 93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97" name="Elbow Connector 9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100" name="Elbow Connector 9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103" name="Elbow Connector 10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2" name="Straight Connector 111"/>
          <p:cNvCxnSpPr>
            <a:endCxn id="111" idx="2"/>
          </p:cNvCxnSpPr>
          <p:nvPr/>
        </p:nvCxnSpPr>
        <p:spPr>
          <a:xfrm flipV="1">
            <a:off x="2143460" y="3555298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84978" y="2691210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834305" y="2743909"/>
            <a:ext cx="48130" cy="1543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>
            <a:stCxn id="114" idx="2"/>
          </p:cNvCxnSpPr>
          <p:nvPr/>
        </p:nvCxnSpPr>
        <p:spPr>
          <a:xfrm flipH="1">
            <a:off x="1634942" y="2821090"/>
            <a:ext cx="199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0334" y="1971130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74740" y="2722331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04174" y="25186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 flipH="1">
            <a:off x="3627583" y="2002232"/>
            <a:ext cx="48130" cy="15436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0" name="Straight Connector 119"/>
          <p:cNvCxnSpPr>
            <a:stCxn id="119" idx="2"/>
          </p:cNvCxnSpPr>
          <p:nvPr/>
        </p:nvCxnSpPr>
        <p:spPr>
          <a:xfrm>
            <a:off x="3675713" y="2079413"/>
            <a:ext cx="1993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 flipH="1">
            <a:off x="4762752" y="2752872"/>
            <a:ext cx="48130" cy="1543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>
            <a:stCxn id="121" idx="2"/>
          </p:cNvCxnSpPr>
          <p:nvPr/>
        </p:nvCxnSpPr>
        <p:spPr>
          <a:xfrm>
            <a:off x="4810882" y="2830053"/>
            <a:ext cx="19936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 flipH="1">
            <a:off x="2802346" y="2547194"/>
            <a:ext cx="48130" cy="15436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4" name="Straight Connector 123"/>
          <p:cNvCxnSpPr>
            <a:stCxn id="123" idx="2"/>
          </p:cNvCxnSpPr>
          <p:nvPr/>
        </p:nvCxnSpPr>
        <p:spPr>
          <a:xfrm>
            <a:off x="2850476" y="2624375"/>
            <a:ext cx="19936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 flipH="1">
            <a:off x="3013141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Arc 126"/>
          <p:cNvSpPr/>
          <p:nvPr/>
        </p:nvSpPr>
        <p:spPr>
          <a:xfrm flipH="1">
            <a:off x="1922314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Arc 127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Arc 128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Straight Connector 129"/>
          <p:cNvCxnSpPr>
            <a:endCxn id="129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22236" y="2526755"/>
            <a:ext cx="0" cy="486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0682" y="3789620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3777855" y="3798341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2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38416" y="217212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1810424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30504" y="217212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596389" y="2253171"/>
            <a:ext cx="216024" cy="197941"/>
          </a:xfrm>
          <a:prstGeom prst="curvedConnector3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2710524" y="1395066"/>
            <a:ext cx="378334" cy="364560"/>
          </a:xfrm>
          <a:prstGeom prst="arc">
            <a:avLst>
              <a:gd name="adj1" fmla="val 10655128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7" idx="0"/>
          </p:cNvCxnSpPr>
          <p:nvPr/>
        </p:nvCxnSpPr>
        <p:spPr>
          <a:xfrm flipV="1">
            <a:off x="2710524" y="1570441"/>
            <a:ext cx="0" cy="6016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5" idx="0"/>
          </p:cNvCxnSpPr>
          <p:nvPr/>
        </p:nvCxnSpPr>
        <p:spPr>
          <a:xfrm flipV="1">
            <a:off x="1918436" y="1570441"/>
            <a:ext cx="3800" cy="601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2188464" y="3087931"/>
            <a:ext cx="261029" cy="301288"/>
          </a:xfrm>
          <a:prstGeom prst="arc">
            <a:avLst>
              <a:gd name="adj1" fmla="val 1081022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922236" y="1833395"/>
            <a:ext cx="266228" cy="211504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22" idx="2"/>
            <a:endCxn id="18" idx="0"/>
          </p:cNvCxnSpPr>
          <p:nvPr/>
        </p:nvCxnSpPr>
        <p:spPr>
          <a:xfrm>
            <a:off x="2188464" y="1939147"/>
            <a:ext cx="0" cy="1299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V="1">
            <a:off x="3029621" y="1572763"/>
            <a:ext cx="144016" cy="80410"/>
            <a:chOff x="2195736" y="1520788"/>
            <a:chExt cx="144016" cy="252028"/>
          </a:xfrm>
        </p:grpSpPr>
        <p:cxnSp>
          <p:nvCxnSpPr>
            <p:cNvPr id="27" name="Elbow Connector 2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3065625" y="1611090"/>
            <a:ext cx="72008" cy="171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38" name="Elbow Connector 3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41" name="Rectangle 40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 44"/>
          <p:cNvSpPr/>
          <p:nvPr/>
        </p:nvSpPr>
        <p:spPr>
          <a:xfrm flipV="1">
            <a:off x="1882435" y="3018180"/>
            <a:ext cx="72000" cy="171636"/>
          </a:xfrm>
          <a:prstGeom prst="rect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46427" y="3147388"/>
            <a:ext cx="144016" cy="80410"/>
            <a:chOff x="2195736" y="1520788"/>
            <a:chExt cx="144016" cy="252028"/>
          </a:xfrm>
        </p:grpSpPr>
        <p:cxnSp>
          <p:nvCxnSpPr>
            <p:cNvPr id="47" name="Elbow Connector 4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flipV="1">
            <a:off x="2968174" y="3015467"/>
            <a:ext cx="72000" cy="171636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32166" y="3144675"/>
            <a:ext cx="144016" cy="80410"/>
            <a:chOff x="2195736" y="1520788"/>
            <a:chExt cx="144016" cy="252028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386488" y="3144675"/>
            <a:ext cx="144016" cy="80410"/>
            <a:chOff x="2195736" y="1520788"/>
            <a:chExt cx="144016" cy="252028"/>
          </a:xfrm>
        </p:grpSpPr>
        <p:cxnSp>
          <p:nvCxnSpPr>
            <p:cNvPr id="54" name="Elbow Connector 5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 flipV="1">
            <a:off x="2422492" y="3015122"/>
            <a:ext cx="72008" cy="171636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FF00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rc 56"/>
          <p:cNvSpPr/>
          <p:nvPr/>
        </p:nvSpPr>
        <p:spPr>
          <a:xfrm flipV="1">
            <a:off x="2458496" y="2313230"/>
            <a:ext cx="263907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rc 57"/>
          <p:cNvSpPr/>
          <p:nvPr/>
        </p:nvSpPr>
        <p:spPr>
          <a:xfrm flipH="1">
            <a:off x="2458496" y="2781503"/>
            <a:ext cx="271930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Arc 58"/>
          <p:cNvSpPr/>
          <p:nvPr/>
        </p:nvSpPr>
        <p:spPr>
          <a:xfrm flipH="1" flipV="1">
            <a:off x="2722402" y="2301838"/>
            <a:ext cx="294445" cy="467928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rc 59"/>
          <p:cNvSpPr/>
          <p:nvPr/>
        </p:nvSpPr>
        <p:spPr>
          <a:xfrm>
            <a:off x="2722402" y="2769765"/>
            <a:ext cx="281771" cy="479665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rc 60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rc 61"/>
          <p:cNvSpPr/>
          <p:nvPr/>
        </p:nvSpPr>
        <p:spPr>
          <a:xfrm flipH="1">
            <a:off x="1922236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62" idx="0"/>
            <a:endCxn id="61" idx="0"/>
          </p:cNvCxnSpPr>
          <p:nvPr/>
        </p:nvCxnSpPr>
        <p:spPr>
          <a:xfrm>
            <a:off x="2263040" y="1251050"/>
            <a:ext cx="788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65" name="Arc 64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Arc 6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75" name="Elbow Connector 7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Connector 82"/>
          <p:cNvCxnSpPr>
            <a:endCxn id="82" idx="2"/>
          </p:cNvCxnSpPr>
          <p:nvPr/>
        </p:nvCxnSpPr>
        <p:spPr>
          <a:xfrm flipV="1">
            <a:off x="2143460" y="3555298"/>
            <a:ext cx="1168869" cy="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34384" y="2542796"/>
            <a:ext cx="28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4215" y="2037582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6150" y="2543719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10524" y="2528196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flipH="1">
            <a:off x="3013141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rc 97"/>
          <p:cNvSpPr/>
          <p:nvPr/>
        </p:nvSpPr>
        <p:spPr>
          <a:xfrm flipH="1">
            <a:off x="1922314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rc 98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rc 99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922236" y="2526755"/>
            <a:ext cx="0" cy="48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2260682" y="3789620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3777855" y="3798341"/>
            <a:ext cx="47661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7574" y="1622891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34771" y="217212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2206779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89604" y="217212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755489" y="2253171"/>
            <a:ext cx="216024" cy="197941"/>
          </a:xfrm>
          <a:prstGeom prst="curvedConnector3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3330208" y="2163564"/>
            <a:ext cx="432048" cy="36554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388127" y="2306600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46728" y="217212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4618736" y="2253171"/>
            <a:ext cx="216024" cy="197941"/>
          </a:xfrm>
          <a:prstGeom prst="curvedConnector3">
            <a:avLst/>
          </a:prstGeom>
          <a:ln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2869624" y="1395066"/>
            <a:ext cx="232005" cy="364560"/>
          </a:xfrm>
          <a:prstGeom prst="arc">
            <a:avLst>
              <a:gd name="adj1" fmla="val 10655128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7" idx="0"/>
          </p:cNvCxnSpPr>
          <p:nvPr/>
        </p:nvCxnSpPr>
        <p:spPr>
          <a:xfrm flipV="1">
            <a:off x="2869624" y="1570441"/>
            <a:ext cx="0" cy="6016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4726748" y="1575086"/>
            <a:ext cx="3395" cy="597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3969918" y="1251050"/>
            <a:ext cx="760225" cy="648072"/>
          </a:xfrm>
          <a:prstGeom prst="arc">
            <a:avLst>
              <a:gd name="adj1" fmla="val 1081316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>
            <a:stCxn id="5" idx="0"/>
          </p:cNvCxnSpPr>
          <p:nvPr/>
        </p:nvCxnSpPr>
        <p:spPr>
          <a:xfrm flipV="1">
            <a:off x="2314791" y="1570441"/>
            <a:ext cx="3800" cy="601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2090" y="3798798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7876" y="3789620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0467" y="3793624"/>
            <a:ext cx="1125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 (     ) 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2318592" y="1822871"/>
            <a:ext cx="233226" cy="222028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endCxn id="115" idx="0"/>
          </p:cNvCxnSpPr>
          <p:nvPr/>
        </p:nvCxnSpPr>
        <p:spPr>
          <a:xfrm>
            <a:off x="2551818" y="1933885"/>
            <a:ext cx="1503" cy="1305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V="1">
            <a:off x="3029621" y="1572763"/>
            <a:ext cx="144016" cy="80410"/>
            <a:chOff x="2195736" y="1520788"/>
            <a:chExt cx="144016" cy="252028"/>
          </a:xfrm>
        </p:grpSpPr>
        <p:cxnSp>
          <p:nvCxnSpPr>
            <p:cNvPr id="27" name="Elbow Connector 2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3074803" y="1611090"/>
            <a:ext cx="72008" cy="171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V="1">
            <a:off x="3601566" y="1584909"/>
            <a:ext cx="144016" cy="80410"/>
            <a:chOff x="2195736" y="1520788"/>
            <a:chExt cx="144016" cy="252028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3320123" y="1582686"/>
            <a:ext cx="144016" cy="80410"/>
            <a:chOff x="2195736" y="1520788"/>
            <a:chExt cx="144016" cy="252028"/>
          </a:xfrm>
        </p:grpSpPr>
        <p:cxnSp>
          <p:nvCxnSpPr>
            <p:cNvPr id="33" name="Elbow Connector 32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356127" y="1611090"/>
            <a:ext cx="72008" cy="1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0368" y="1626937"/>
            <a:ext cx="72000" cy="171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flipV="1">
            <a:off x="3894360" y="1588955"/>
            <a:ext cx="144016" cy="80410"/>
            <a:chOff x="2195736" y="1520788"/>
            <a:chExt cx="144016" cy="252028"/>
          </a:xfrm>
        </p:grpSpPr>
        <p:cxnSp>
          <p:nvCxnSpPr>
            <p:cNvPr id="38" name="Elbow Connector 3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4654334" y="3015467"/>
            <a:ext cx="144016" cy="209618"/>
            <a:chOff x="1352622" y="3250169"/>
            <a:chExt cx="144016" cy="209618"/>
          </a:xfrm>
        </p:grpSpPr>
        <p:sp>
          <p:nvSpPr>
            <p:cNvPr id="41" name="Rectangle 40"/>
            <p:cNvSpPr/>
            <p:nvPr/>
          </p:nvSpPr>
          <p:spPr>
            <a:xfrm>
              <a:off x="1388630" y="328815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flipV="1">
              <a:off x="1352622" y="3250169"/>
              <a:ext cx="144016" cy="80410"/>
              <a:chOff x="2195736" y="1520788"/>
              <a:chExt cx="144016" cy="252028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 44"/>
          <p:cNvSpPr/>
          <p:nvPr/>
        </p:nvSpPr>
        <p:spPr>
          <a:xfrm flipV="1">
            <a:off x="2278790" y="3018180"/>
            <a:ext cx="72000" cy="171636"/>
          </a:xfrm>
          <a:prstGeom prst="rect">
            <a:avLst/>
          </a:prstGeom>
          <a:gradFill>
            <a:gsLst>
              <a:gs pos="0">
                <a:srgbClr val="FF000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242782" y="3147388"/>
            <a:ext cx="144016" cy="80410"/>
            <a:chOff x="2195736" y="1520788"/>
            <a:chExt cx="144016" cy="252028"/>
          </a:xfrm>
        </p:grpSpPr>
        <p:cxnSp>
          <p:nvCxnSpPr>
            <p:cNvPr id="47" name="Elbow Connector 4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flipV="1">
            <a:off x="2958954" y="2996952"/>
            <a:ext cx="72000" cy="171636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922461" y="3144675"/>
            <a:ext cx="144016" cy="80410"/>
            <a:chOff x="2195736" y="1520788"/>
            <a:chExt cx="144016" cy="252028"/>
          </a:xfrm>
        </p:grpSpPr>
        <p:cxnSp>
          <p:nvCxnSpPr>
            <p:cNvPr id="51" name="Elbow Connector 5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711220" y="3158164"/>
            <a:ext cx="144016" cy="80410"/>
            <a:chOff x="2195736" y="1520788"/>
            <a:chExt cx="144016" cy="252028"/>
          </a:xfrm>
        </p:grpSpPr>
        <p:cxnSp>
          <p:nvCxnSpPr>
            <p:cNvPr id="54" name="Elbow Connector 53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 flipV="1">
            <a:off x="2751960" y="3023031"/>
            <a:ext cx="72008" cy="171636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FF00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Arc 60"/>
          <p:cNvSpPr/>
          <p:nvPr/>
        </p:nvSpPr>
        <p:spPr>
          <a:xfrm>
            <a:off x="2710524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rc 61"/>
          <p:cNvSpPr/>
          <p:nvPr/>
        </p:nvSpPr>
        <p:spPr>
          <a:xfrm flipH="1">
            <a:off x="2314790" y="1251050"/>
            <a:ext cx="681607" cy="64807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Connector 62"/>
          <p:cNvCxnSpPr>
            <a:stCxn id="62" idx="0"/>
            <a:endCxn id="61" idx="0"/>
          </p:cNvCxnSpPr>
          <p:nvPr/>
        </p:nvCxnSpPr>
        <p:spPr>
          <a:xfrm>
            <a:off x="2655594" y="1251050"/>
            <a:ext cx="395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101629" y="1389080"/>
            <a:ext cx="872088" cy="699697"/>
            <a:chOff x="3918989" y="1334782"/>
            <a:chExt cx="872088" cy="771429"/>
          </a:xfrm>
        </p:grpSpPr>
        <p:sp>
          <p:nvSpPr>
            <p:cNvPr id="65" name="Arc 64"/>
            <p:cNvSpPr/>
            <p:nvPr/>
          </p:nvSpPr>
          <p:spPr>
            <a:xfrm flipH="1" flipV="1">
              <a:off x="3918989" y="1334782"/>
              <a:ext cx="872088" cy="624845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flipV="1">
              <a:off x="3954993" y="1334782"/>
              <a:ext cx="836084" cy="624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4363592" y="1813049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4354661" y="1519883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Arc 68"/>
            <p:cNvSpPr/>
            <p:nvPr/>
          </p:nvSpPr>
          <p:spPr>
            <a:xfrm>
              <a:off x="4221260" y="1813046"/>
              <a:ext cx="133401" cy="293162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4212327" y="1513069"/>
              <a:ext cx="151263" cy="299978"/>
            </a:xfrm>
            <a:prstGeom prst="arc">
              <a:avLst>
                <a:gd name="adj1" fmla="val 16200000"/>
                <a:gd name="adj2" fmla="val 317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 rot="5400000">
            <a:off x="1480287" y="3869398"/>
            <a:ext cx="144016" cy="80410"/>
            <a:chOff x="2195736" y="1520788"/>
            <a:chExt cx="144016" cy="252028"/>
          </a:xfrm>
        </p:grpSpPr>
        <p:cxnSp>
          <p:nvCxnSpPr>
            <p:cNvPr id="72" name="Elbow Connector 7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5400000">
            <a:off x="2732568" y="3857682"/>
            <a:ext cx="144016" cy="80410"/>
            <a:chOff x="2195736" y="1520788"/>
            <a:chExt cx="144016" cy="252028"/>
          </a:xfrm>
        </p:grpSpPr>
        <p:cxnSp>
          <p:nvCxnSpPr>
            <p:cNvPr id="75" name="Elbow Connector 7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5400000">
            <a:off x="4242254" y="3861141"/>
            <a:ext cx="144016" cy="80410"/>
            <a:chOff x="2195736" y="1520788"/>
            <a:chExt cx="144016" cy="252028"/>
          </a:xfrm>
        </p:grpSpPr>
        <p:cxnSp>
          <p:nvCxnSpPr>
            <p:cNvPr id="78" name="Elbow Connector 7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>
            <a:off x="3668305" y="1389080"/>
            <a:ext cx="2397" cy="186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43899" y="118513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>
            <a:off x="3076182" y="2937775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Straight Connector 82"/>
          <p:cNvCxnSpPr>
            <a:stCxn id="98" idx="2"/>
            <a:endCxn id="82" idx="2"/>
          </p:cNvCxnSpPr>
          <p:nvPr/>
        </p:nvCxnSpPr>
        <p:spPr>
          <a:xfrm flipV="1">
            <a:off x="2551818" y="3555298"/>
            <a:ext cx="76051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30739" y="2542796"/>
            <a:ext cx="28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si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4215" y="2037582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6150" y="2543719"/>
            <a:ext cx="2744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e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56453" y="2465586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AU" sz="800" baseline="-25000" dirty="0" err="1" smtClean="0">
                <a:latin typeface="Arial" pitchFamily="34" charset="0"/>
                <a:cs typeface="Arial" pitchFamily="34" charset="0"/>
              </a:rPr>
              <a:t>fi</a:t>
            </a:r>
            <a:endParaRPr lang="en-AU" sz="8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3544087" y="2543719"/>
            <a:ext cx="2145" cy="707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flipH="1">
            <a:off x="3153479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Arc 97"/>
          <p:cNvSpPr/>
          <p:nvPr/>
        </p:nvSpPr>
        <p:spPr>
          <a:xfrm flipH="1">
            <a:off x="2318669" y="2937777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rc 98"/>
          <p:cNvSpPr/>
          <p:nvPr/>
        </p:nvSpPr>
        <p:spPr>
          <a:xfrm flipH="1">
            <a:off x="3544082" y="2930198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rc 99"/>
          <p:cNvSpPr/>
          <p:nvPr/>
        </p:nvSpPr>
        <p:spPr>
          <a:xfrm>
            <a:off x="4260847" y="2929810"/>
            <a:ext cx="469296" cy="617529"/>
          </a:xfrm>
          <a:prstGeom prst="arc">
            <a:avLst>
              <a:gd name="adj1" fmla="val 21569061"/>
              <a:gd name="adj2" fmla="val 5383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3765595" y="3547333"/>
            <a:ext cx="731399" cy="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318591" y="2526755"/>
            <a:ext cx="0" cy="48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9" idx="0"/>
          </p:cNvCxnSpPr>
          <p:nvPr/>
        </p:nvCxnSpPr>
        <p:spPr>
          <a:xfrm>
            <a:off x="3544082" y="1955826"/>
            <a:ext cx="2150" cy="20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726705" y="2543719"/>
            <a:ext cx="0" cy="48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670702" y="2655026"/>
            <a:ext cx="0" cy="450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16" y="3845713"/>
            <a:ext cx="99670" cy="12161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28" y="3837595"/>
            <a:ext cx="128016" cy="10607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39" y="3848802"/>
            <a:ext cx="139903" cy="122530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 flipH="1">
            <a:off x="2787963" y="2312933"/>
            <a:ext cx="92719" cy="947592"/>
            <a:chOff x="2881502" y="2301838"/>
            <a:chExt cx="294445" cy="947592"/>
          </a:xfrm>
        </p:grpSpPr>
        <p:sp>
          <p:nvSpPr>
            <p:cNvPr id="113" name="Arc 112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5" name="Arc 114"/>
          <p:cNvSpPr/>
          <p:nvPr/>
        </p:nvSpPr>
        <p:spPr>
          <a:xfrm flipV="1">
            <a:off x="2553317" y="3132822"/>
            <a:ext cx="233227" cy="211504"/>
          </a:xfrm>
          <a:prstGeom prst="arc">
            <a:avLst>
              <a:gd name="adj1" fmla="val 10825186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901750" y="2312933"/>
            <a:ext cx="92719" cy="947592"/>
            <a:chOff x="2881502" y="2301838"/>
            <a:chExt cx="294445" cy="947592"/>
          </a:xfrm>
        </p:grpSpPr>
        <p:sp>
          <p:nvSpPr>
            <p:cNvPr id="120" name="Arc 119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Arc 120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508104" y="663498"/>
            <a:ext cx="204434" cy="947592"/>
            <a:chOff x="2881502" y="2301838"/>
            <a:chExt cx="294445" cy="947592"/>
          </a:xfrm>
        </p:grpSpPr>
        <p:sp>
          <p:nvSpPr>
            <p:cNvPr id="123" name="Arc 122"/>
            <p:cNvSpPr/>
            <p:nvPr/>
          </p:nvSpPr>
          <p:spPr>
            <a:xfrm flipH="1" flipV="1">
              <a:off x="2881502" y="2301838"/>
              <a:ext cx="294445" cy="467928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Arc 123"/>
            <p:cNvSpPr/>
            <p:nvPr/>
          </p:nvSpPr>
          <p:spPr>
            <a:xfrm>
              <a:off x="2881502" y="2769765"/>
              <a:ext cx="281771" cy="479665"/>
            </a:xfrm>
            <a:prstGeom prst="arc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127" name="Straight Connector 126"/>
            <p:cNvCxnSpPr>
              <a:stCxn id="7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5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074803" y="1611090"/>
              <a:ext cx="72008" cy="1716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32" name="Group 31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33" name="Elbow Connector 3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88630" y="3288151"/>
                <a:ext cx="72000" cy="1716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43" name="Elbow Connector 4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Arc 60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1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65" name="Arc 64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Arc 67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Arc 81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>
              <a:stCxn id="98" idx="2"/>
              <a:endCxn id="82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Straight Connector 100"/>
            <p:cNvCxnSpPr>
              <a:endCxn id="100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106" name="Picture 10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115" name="Arc 114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943187" y="2127180"/>
              <a:ext cx="158442" cy="554540"/>
              <a:chOff x="2881502" y="2301838"/>
              <a:chExt cx="294445" cy="947592"/>
            </a:xfrm>
          </p:grpSpPr>
          <p:sp>
            <p:nvSpPr>
              <p:cNvPr id="123" name="Arc 122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110" name="Group 109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Oval 110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Arc 125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flipH="1">
              <a:off x="2773631" y="2145304"/>
              <a:ext cx="158442" cy="554540"/>
              <a:chOff x="2881502" y="2301838"/>
              <a:chExt cx="294445" cy="947592"/>
            </a:xfrm>
          </p:grpSpPr>
          <p:sp>
            <p:nvSpPr>
              <p:cNvPr id="137" name="Arc 13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140" name="Rectangle 139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0000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42" name="Elbow Connector 141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161" name="Group 16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3" name="Elbow Connector 16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Oval 16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gradFill flip="none" rotWithShape="1">
                <a:gsLst>
                  <a:gs pos="47000">
                    <a:srgbClr val="FFFF00"/>
                  </a:gs>
                  <a:gs pos="100000">
                    <a:schemeClr val="tx1"/>
                  </a:gs>
                  <a:gs pos="5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46000">
                      <a:srgbClr val="FFFF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52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4111021" y="3656354"/>
              <a:ext cx="144016" cy="200040"/>
              <a:chOff x="4321330" y="4004672"/>
              <a:chExt cx="144016" cy="200040"/>
            </a:xfrm>
          </p:grpSpPr>
          <p:grpSp>
            <p:nvGrpSpPr>
              <p:cNvPr id="166" name="Group 165"/>
              <p:cNvGrpSpPr/>
              <p:nvPr/>
            </p:nvGrpSpPr>
            <p:grpSpPr>
              <a:xfrm flipH="1">
                <a:off x="4321330" y="4124302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8" name="Elbow Connector 167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Oval 166"/>
              <p:cNvSpPr/>
              <p:nvPr/>
            </p:nvSpPr>
            <p:spPr>
              <a:xfrm flipH="1" flipV="1">
                <a:off x="4357334" y="4004672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4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sp>
          <p:nvSpPr>
            <p:cNvPr id="4" name="Rectangle 3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385542" y="2289316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932597" y="1412776"/>
              <a:ext cx="169031" cy="346849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059970" y="1611090"/>
              <a:ext cx="72008" cy="1716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32" name="Group 31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88630" y="3288151"/>
                <a:ext cx="72000" cy="17163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43" name="Elbow Connector 4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Arc 60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5" idx="0"/>
              <a:endCxn id="62" idx="2"/>
            </p:cNvCxnSpPr>
            <p:nvPr/>
          </p:nvCxnSpPr>
          <p:spPr>
            <a:xfrm rot="5400000" flipH="1" flipV="1">
              <a:off x="2027942" y="1879243"/>
              <a:ext cx="579728" cy="60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flipH="1">
              <a:off x="2320335" y="1251050"/>
              <a:ext cx="681607" cy="648072"/>
            </a:xfrm>
            <a:prstGeom prst="arc">
              <a:avLst>
                <a:gd name="adj1" fmla="val 16200000"/>
                <a:gd name="adj2" fmla="val 17468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1" idx="0"/>
            </p:cNvCxnSpPr>
            <p:nvPr/>
          </p:nvCxnSpPr>
          <p:spPr>
            <a:xfrm>
              <a:off x="2661139" y="1251050"/>
              <a:ext cx="3901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65" name="Arc 64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Arc 67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Arc 81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>
              <a:stCxn id="98" idx="2"/>
              <a:endCxn id="82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26342" y="252639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Arc 98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Arc 99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Straight Connector 100"/>
            <p:cNvCxnSpPr>
              <a:endCxn id="100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9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106" name="Picture 10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115" name="Arc 114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943187" y="2127180"/>
              <a:ext cx="158442" cy="554540"/>
              <a:chOff x="2881502" y="2301838"/>
              <a:chExt cx="294445" cy="947592"/>
            </a:xfrm>
          </p:grpSpPr>
          <p:sp>
            <p:nvSpPr>
              <p:cNvPr id="123" name="Arc 122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Arc 123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Arc 125"/>
            <p:cNvSpPr/>
            <p:nvPr/>
          </p:nvSpPr>
          <p:spPr>
            <a:xfrm flipV="1">
              <a:off x="3110808" y="2681719"/>
              <a:ext cx="434670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133" name="Elbow Connector 132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flipH="1">
              <a:off x="2773631" y="2145304"/>
              <a:ext cx="158442" cy="554540"/>
              <a:chOff x="2881502" y="2301838"/>
              <a:chExt cx="294445" cy="947592"/>
            </a:xfrm>
          </p:grpSpPr>
          <p:sp>
            <p:nvSpPr>
              <p:cNvPr id="137" name="Arc 13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140" name="Rectangle 139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gradFill flip="none" rotWithShape="1">
                <a:gsLst>
                  <a:gs pos="25000">
                    <a:srgbClr val="FFFF00"/>
                  </a:gs>
                  <a:gs pos="50000">
                    <a:srgbClr val="FF0000"/>
                  </a:gs>
                  <a:gs pos="7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25000">
                      <a:srgbClr val="FFFF00"/>
                    </a:gs>
                    <a:gs pos="50000">
                      <a:srgbClr val="FF0000"/>
                    </a:gs>
                    <a:gs pos="75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42" name="Elbow Connector 141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161" name="Group 16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3" name="Elbow Connector 16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Oval 16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gradFill flip="none" rotWithShape="1">
                <a:gsLst>
                  <a:gs pos="47000">
                    <a:srgbClr val="FFFF00"/>
                  </a:gs>
                  <a:gs pos="100000">
                    <a:schemeClr val="tx1"/>
                  </a:gs>
                  <a:gs pos="55000">
                    <a:schemeClr val="tx1"/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46000">
                      <a:srgbClr val="FFFF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52000">
                      <a:schemeClr val="tx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4111021" y="3656354"/>
              <a:ext cx="144016" cy="200040"/>
              <a:chOff x="4321330" y="4004672"/>
              <a:chExt cx="144016" cy="200040"/>
            </a:xfrm>
          </p:grpSpPr>
          <p:grpSp>
            <p:nvGrpSpPr>
              <p:cNvPr id="166" name="Group 165"/>
              <p:cNvGrpSpPr/>
              <p:nvPr/>
            </p:nvGrpSpPr>
            <p:grpSpPr>
              <a:xfrm flipH="1">
                <a:off x="4321330" y="4124302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Elbow Connector 167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Oval 166"/>
              <p:cNvSpPr/>
              <p:nvPr/>
            </p:nvSpPr>
            <p:spPr>
              <a:xfrm flipH="1" flipV="1">
                <a:off x="4357334" y="4004672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7" name="Straight Connector 126"/>
            <p:cNvCxnSpPr>
              <a:stCxn id="7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846198" y="2066104"/>
              <a:ext cx="172800" cy="158400"/>
            </a:xfrm>
            <a:prstGeom prst="curvedConnector3">
              <a:avLst/>
            </a:prstGeom>
            <a:ln w="254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110" name="Group 109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Oval 110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4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>
              <a:stCxn id="7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107" name="Elbow Connector 10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103" name="Group 102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05" name="Elbow Connector 10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388910" y="3288151"/>
                <a:ext cx="72002" cy="171636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rgbClr val="00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99" name="Elbow Connector 98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Rectangle 30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Arc 90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Arc 91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Arc 93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46" idx="2"/>
              <a:endCxn id="39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Arc 45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83" name="Group 82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9900FF"/>
              </a:solidFill>
              <a:ln>
                <a:solidFill>
                  <a:srgbClr val="99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Arc 59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9900FF"/>
            </a:solidFill>
            <a:ln>
              <a:solidFill>
                <a:srgbClr val="99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81" name="Elbow Connector 8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716169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677569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4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46" y="1185139"/>
            <a:ext cx="3516042" cy="2678957"/>
            <a:chOff x="1848046" y="1185139"/>
            <a:chExt cx="3516042" cy="2678957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37574" y="1622891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>
              <a:stCxn id="7" idx="0"/>
            </p:cNvCxnSpPr>
            <p:nvPr/>
          </p:nvCxnSpPr>
          <p:spPr>
            <a:xfrm flipV="1">
              <a:off x="2314791" y="1570441"/>
              <a:ext cx="3800" cy="601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17120" y="3645024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648107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648652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1503" cy="824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9900FF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V="1">
              <a:off x="3601566" y="1584909"/>
              <a:ext cx="144016" cy="80410"/>
              <a:chOff x="2195736" y="1520788"/>
              <a:chExt cx="144016" cy="252028"/>
            </a:xfrm>
          </p:grpSpPr>
          <p:cxnSp>
            <p:nvCxnSpPr>
              <p:cNvPr id="107" name="Elbow Connector 106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320123" y="1582686"/>
              <a:ext cx="144016" cy="200040"/>
              <a:chOff x="3320123" y="1582686"/>
              <a:chExt cx="144016" cy="200040"/>
            </a:xfrm>
          </p:grpSpPr>
          <p:grpSp>
            <p:nvGrpSpPr>
              <p:cNvPr id="103" name="Group 102"/>
              <p:cNvGrpSpPr/>
              <p:nvPr/>
            </p:nvGrpSpPr>
            <p:grpSpPr>
              <a:xfrm flipV="1">
                <a:off x="3320123" y="158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05" name="Elbow Connector 10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/>
              <p:cNvSpPr/>
              <p:nvPr/>
            </p:nvSpPr>
            <p:spPr>
              <a:xfrm>
                <a:off x="3356127" y="1611090"/>
                <a:ext cx="72008" cy="1716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V="1">
              <a:off x="4654334" y="3015467"/>
              <a:ext cx="144016" cy="209618"/>
              <a:chOff x="1352622" y="3250169"/>
              <a:chExt cx="144016" cy="2096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388910" y="3288151"/>
                <a:ext cx="72002" cy="171636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rgbClr val="00FF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 flipV="1">
                <a:off x="1352622" y="3250169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99" name="Elbow Connector 98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Rectangle 30"/>
            <p:cNvSpPr/>
            <p:nvPr/>
          </p:nvSpPr>
          <p:spPr>
            <a:xfrm flipV="1">
              <a:off x="2278790" y="3018180"/>
              <a:ext cx="72000" cy="17163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242782" y="3147388"/>
              <a:ext cx="144016" cy="80410"/>
              <a:chOff x="2195736" y="1520788"/>
              <a:chExt cx="144016" cy="252028"/>
            </a:xfrm>
          </p:grpSpPr>
          <p:cxnSp>
            <p:nvCxnSpPr>
              <p:cNvPr id="95" name="Elbow Connector 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710524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>
              <a:off x="2655594" y="1251050"/>
              <a:ext cx="39573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699697"/>
              <a:chOff x="3918989" y="1334782"/>
              <a:chExt cx="872088" cy="771429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Arc 90"/>
              <p:cNvSpPr/>
              <p:nvPr/>
            </p:nvSpPr>
            <p:spPr>
              <a:xfrm flipH="1">
                <a:off x="4363592" y="1813049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Arc 91"/>
              <p:cNvSpPr/>
              <p:nvPr/>
            </p:nvSpPr>
            <p:spPr>
              <a:xfrm flipV="1">
                <a:off x="4354661" y="1519883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Arc 92"/>
              <p:cNvSpPr/>
              <p:nvPr/>
            </p:nvSpPr>
            <p:spPr>
              <a:xfrm>
                <a:off x="4221260" y="1813046"/>
                <a:ext cx="133401" cy="293162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Arc 93"/>
              <p:cNvSpPr/>
              <p:nvPr/>
            </p:nvSpPr>
            <p:spPr>
              <a:xfrm flipH="1" flipV="1">
                <a:off x="4212327" y="1513069"/>
                <a:ext cx="151263" cy="299978"/>
              </a:xfrm>
              <a:prstGeom prst="arc">
                <a:avLst>
                  <a:gd name="adj1" fmla="val 16200000"/>
                  <a:gd name="adj2" fmla="val 317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668305" y="1389080"/>
              <a:ext cx="2397" cy="186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43899" y="1185139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076182" y="2937775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>
              <a:stCxn id="46" idx="2"/>
              <a:endCxn id="39" idx="2"/>
            </p:cNvCxnSpPr>
            <p:nvPr/>
          </p:nvCxnSpPr>
          <p:spPr>
            <a:xfrm flipV="1">
              <a:off x="2551818" y="3555298"/>
              <a:ext cx="760511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3544087" y="2543719"/>
              <a:ext cx="2145" cy="7077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Arc 45"/>
            <p:cNvSpPr/>
            <p:nvPr/>
          </p:nvSpPr>
          <p:spPr>
            <a:xfrm flipH="1">
              <a:off x="2318669" y="2937777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flipH="1">
              <a:off x="3544082" y="2930198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4260847" y="2929810"/>
              <a:ext cx="469296" cy="617529"/>
            </a:xfrm>
            <a:prstGeom prst="arc">
              <a:avLst>
                <a:gd name="adj1" fmla="val 21569061"/>
                <a:gd name="adj2" fmla="val 5383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>
            <a:xfrm flipV="1">
              <a:off x="3765595" y="3547333"/>
              <a:ext cx="731399" cy="3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318591" y="2526755"/>
              <a:ext cx="0" cy="4860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6705" y="2543719"/>
              <a:ext cx="0" cy="486020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0" cy="45023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691939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696082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703830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54738" y="2651441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705868" y="2551421"/>
              <a:ext cx="144016" cy="200040"/>
              <a:chOff x="2705868" y="2551421"/>
              <a:chExt cx="144016" cy="200040"/>
            </a:xfrm>
          </p:grpSpPr>
          <p:grpSp>
            <p:nvGrpSpPr>
              <p:cNvPr id="83" name="Group 82"/>
              <p:cNvGrpSpPr/>
              <p:nvPr/>
            </p:nvGrpSpPr>
            <p:grpSpPr>
              <a:xfrm flipH="1">
                <a:off x="2705868" y="2671051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/>
              <p:cNvSpPr/>
              <p:nvPr/>
            </p:nvSpPr>
            <p:spPr>
              <a:xfrm flipH="1" flipV="1">
                <a:off x="2741872" y="2551421"/>
                <a:ext cx="72008" cy="171636"/>
              </a:xfrm>
              <a:prstGeom prst="ellipse">
                <a:avLst/>
              </a:prstGeom>
              <a:solidFill>
                <a:srgbClr val="9900FF"/>
              </a:solidFill>
              <a:ln>
                <a:solidFill>
                  <a:srgbClr val="99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0" name="Arc 59"/>
            <p:cNvSpPr/>
            <p:nvPr/>
          </p:nvSpPr>
          <p:spPr>
            <a:xfrm flipV="1">
              <a:off x="3110808" y="2681720"/>
              <a:ext cx="426866" cy="181225"/>
            </a:xfrm>
            <a:prstGeom prst="arc">
              <a:avLst>
                <a:gd name="adj1" fmla="val 10650275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flipV="1">
              <a:off x="3059970" y="2548303"/>
              <a:ext cx="72000" cy="171636"/>
            </a:xfrm>
            <a:prstGeom prst="rect">
              <a:avLst/>
            </a:prstGeom>
            <a:solidFill>
              <a:srgbClr val="9900FF"/>
            </a:solidFill>
            <a:ln>
              <a:solidFill>
                <a:srgbClr val="9900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23962" y="2677511"/>
              <a:ext cx="144016" cy="80410"/>
              <a:chOff x="2195736" y="1520788"/>
              <a:chExt cx="144016" cy="252028"/>
            </a:xfrm>
          </p:grpSpPr>
          <p:cxnSp>
            <p:nvCxnSpPr>
              <p:cNvPr id="81" name="Elbow Connector 8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669538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649097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716169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677569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4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1848046" y="1173636"/>
            <a:ext cx="3516042" cy="2474436"/>
            <a:chOff x="1848046" y="1173636"/>
            <a:chExt cx="3516042" cy="2474436"/>
          </a:xfrm>
        </p:grpSpPr>
        <p:cxnSp>
          <p:nvCxnSpPr>
            <p:cNvPr id="5" name="Straight Connector 4"/>
            <p:cNvCxnSpPr>
              <a:stCxn id="9" idx="0"/>
            </p:cNvCxnSpPr>
            <p:nvPr/>
          </p:nvCxnSpPr>
          <p:spPr>
            <a:xfrm flipV="1">
              <a:off x="2932182" y="1575086"/>
              <a:ext cx="0" cy="426218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134771" y="2172122"/>
              <a:ext cx="360040" cy="36004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6779" y="2253171"/>
              <a:ext cx="216024" cy="197941"/>
            </a:xfrm>
            <a:prstGeom prst="curvedConnector3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788182" y="2001304"/>
              <a:ext cx="288000" cy="288000"/>
            </a:xfrm>
            <a:prstGeom prst="ellips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2853460" y="2080854"/>
              <a:ext cx="172800" cy="158400"/>
            </a:xfrm>
            <a:prstGeom prst="curvedConnector3">
              <a:avLst/>
            </a:prstGeom>
            <a:ln w="25400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330208" y="2163564"/>
              <a:ext cx="432048" cy="36554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3388127" y="2306600"/>
              <a:ext cx="216024" cy="197941"/>
            </a:xfrm>
            <a:prstGeom prst="curvedConnector3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546728" y="2172122"/>
              <a:ext cx="360040" cy="360040"/>
            </a:xfrm>
            <a:prstGeom prst="ellips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4618736" y="2253171"/>
              <a:ext cx="216024" cy="197941"/>
            </a:xfrm>
            <a:prstGeom prst="curvedConnector3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2932073" y="1400582"/>
              <a:ext cx="169556" cy="359043"/>
            </a:xfrm>
            <a:prstGeom prst="arc">
              <a:avLst>
                <a:gd name="adj1" fmla="val 10655128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0"/>
            </p:cNvCxnSpPr>
            <p:nvPr/>
          </p:nvCxnSpPr>
          <p:spPr>
            <a:xfrm flipV="1">
              <a:off x="4726748" y="1575086"/>
              <a:ext cx="3395" cy="597036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3969918" y="1251050"/>
              <a:ext cx="760225" cy="648072"/>
            </a:xfrm>
            <a:prstGeom prst="arc">
              <a:avLst>
                <a:gd name="adj1" fmla="val 10813162"/>
                <a:gd name="adj2" fmla="val 0"/>
              </a:avLst>
            </a:prstGeom>
            <a:ln cmpd="sng"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7120" y="342900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2" y="3432083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8459" y="3432628"/>
              <a:ext cx="11256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 (     ) 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2318592" y="1822871"/>
              <a:ext cx="233226" cy="222028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1818" y="1933885"/>
              <a:ext cx="2920" cy="618857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flipV="1">
              <a:off x="3029621" y="1572763"/>
              <a:ext cx="144016" cy="80410"/>
              <a:chOff x="2195736" y="1520788"/>
              <a:chExt cx="144016" cy="252028"/>
            </a:xfrm>
          </p:grpSpPr>
          <p:cxnSp>
            <p:nvCxnSpPr>
              <p:cNvPr id="109" name="Elbow Connector 10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930368" y="1626937"/>
              <a:ext cx="72000" cy="1716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flipV="1">
              <a:off x="3894360" y="1588955"/>
              <a:ext cx="144016" cy="80410"/>
              <a:chOff x="2195736" y="1520788"/>
              <a:chExt cx="144016" cy="252028"/>
            </a:xfrm>
          </p:grpSpPr>
          <p:cxnSp>
            <p:nvCxnSpPr>
              <p:cNvPr id="101" name="Elbow Connector 100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/>
            <p:cNvSpPr/>
            <p:nvPr/>
          </p:nvSpPr>
          <p:spPr>
            <a:xfrm>
              <a:off x="2865515" y="1236711"/>
              <a:ext cx="681607" cy="6480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2314790" y="1251050"/>
              <a:ext cx="681607" cy="6480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Connector 34"/>
            <p:cNvCxnSpPr>
              <a:stCxn id="34" idx="0"/>
              <a:endCxn id="33" idx="0"/>
            </p:cNvCxnSpPr>
            <p:nvPr/>
          </p:nvCxnSpPr>
          <p:spPr>
            <a:xfrm flipV="1">
              <a:off x="2655594" y="1236711"/>
              <a:ext cx="550724" cy="14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101629" y="1389080"/>
              <a:ext cx="872088" cy="566744"/>
              <a:chOff x="3918989" y="1334782"/>
              <a:chExt cx="872088" cy="624846"/>
            </a:xfrm>
          </p:grpSpPr>
          <p:sp>
            <p:nvSpPr>
              <p:cNvPr id="89" name="Arc 88"/>
              <p:cNvSpPr/>
              <p:nvPr/>
            </p:nvSpPr>
            <p:spPr>
              <a:xfrm flipH="1" flipV="1">
                <a:off x="3918989" y="1334782"/>
                <a:ext cx="872088" cy="624845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Arc 89"/>
              <p:cNvSpPr/>
              <p:nvPr/>
            </p:nvSpPr>
            <p:spPr>
              <a:xfrm flipV="1">
                <a:off x="3954993" y="1334782"/>
                <a:ext cx="836084" cy="62484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70981" y="1173636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30739" y="2542796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si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4215" y="2037582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p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6150" y="2543719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e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3187" y="2205425"/>
              <a:ext cx="2696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AU" sz="800" baseline="-25000" dirty="0" err="1" smtClean="0">
                  <a:latin typeface="Arial" pitchFamily="34" charset="0"/>
                  <a:cs typeface="Arial" pitchFamily="34" charset="0"/>
                </a:rPr>
                <a:t>fi</a:t>
              </a:r>
              <a:endParaRPr lang="en-AU" sz="800" baseline="-25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313190" y="2620846"/>
              <a:ext cx="1226809" cy="617531"/>
              <a:chOff x="2318669" y="2937775"/>
              <a:chExt cx="1226809" cy="61753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3076182" y="2937775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0" name="Straight Connector 39"/>
              <p:cNvCxnSpPr>
                <a:stCxn id="46" idx="2"/>
                <a:endCxn id="39" idx="2"/>
              </p:cNvCxnSpPr>
              <p:nvPr/>
            </p:nvCxnSpPr>
            <p:spPr>
              <a:xfrm flipV="1">
                <a:off x="2551818" y="3555298"/>
                <a:ext cx="760511" cy="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flipH="1">
                <a:off x="2318669" y="2937777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539059" y="2620657"/>
              <a:ext cx="1186061" cy="617917"/>
              <a:chOff x="3544082" y="2929810"/>
              <a:chExt cx="1186061" cy="617917"/>
            </a:xfrm>
          </p:grpSpPr>
          <p:sp>
            <p:nvSpPr>
              <p:cNvPr id="47" name="Arc 46"/>
              <p:cNvSpPr/>
              <p:nvPr/>
            </p:nvSpPr>
            <p:spPr>
              <a:xfrm flipH="1">
                <a:off x="3544082" y="2930198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4260847" y="2929810"/>
                <a:ext cx="469296" cy="617529"/>
              </a:xfrm>
              <a:prstGeom prst="arc">
                <a:avLst>
                  <a:gd name="adj1" fmla="val 21569061"/>
                  <a:gd name="adj2" fmla="val 5383315"/>
                </a:avLst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765595" y="3547333"/>
                <a:ext cx="731399" cy="394"/>
              </a:xfrm>
              <a:prstGeom prst="line">
                <a:avLst/>
              </a:prstGeom>
              <a:ln>
                <a:solidFill>
                  <a:srgbClr val="00FF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46" idx="0"/>
            </p:cNvCxnSpPr>
            <p:nvPr/>
          </p:nvCxnSpPr>
          <p:spPr>
            <a:xfrm flipV="1">
              <a:off x="2313195" y="2526755"/>
              <a:ext cx="5396" cy="4007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1" idx="0"/>
            </p:cNvCxnSpPr>
            <p:nvPr/>
          </p:nvCxnSpPr>
          <p:spPr>
            <a:xfrm>
              <a:off x="3544082" y="1955826"/>
              <a:ext cx="2150" cy="20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0"/>
            </p:cNvCxnSpPr>
            <p:nvPr/>
          </p:nvCxnSpPr>
          <p:spPr>
            <a:xfrm flipV="1">
              <a:off x="4725115" y="2543719"/>
              <a:ext cx="1590" cy="383591"/>
            </a:xfrm>
            <a:prstGeom prst="line">
              <a:avLst/>
            </a:prstGeom>
            <a:ln>
              <a:solidFill>
                <a:srgbClr val="00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670702" y="2655026"/>
              <a:ext cx="730" cy="33983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957" y="3475915"/>
              <a:ext cx="99670" cy="12161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694" y="3480058"/>
              <a:ext cx="128016" cy="1060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931" y="3487806"/>
              <a:ext cx="139903" cy="122530"/>
            </a:xfrm>
            <a:prstGeom prst="rect">
              <a:avLst/>
            </a:prstGeom>
          </p:spPr>
        </p:pic>
        <p:sp>
          <p:nvSpPr>
            <p:cNvPr id="57" name="Arc 56"/>
            <p:cNvSpPr/>
            <p:nvPr/>
          </p:nvSpPr>
          <p:spPr>
            <a:xfrm flipV="1">
              <a:off x="2549658" y="2448937"/>
              <a:ext cx="233227" cy="211504"/>
            </a:xfrm>
            <a:prstGeom prst="arc">
              <a:avLst>
                <a:gd name="adj1" fmla="val 10825186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43187" y="2172122"/>
              <a:ext cx="158442" cy="509598"/>
              <a:chOff x="2881502" y="2301838"/>
              <a:chExt cx="294445" cy="947592"/>
            </a:xfrm>
          </p:grpSpPr>
          <p:sp>
            <p:nvSpPr>
              <p:cNvPr id="87" name="Arc 86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flipH="1">
              <a:off x="2773631" y="2160054"/>
              <a:ext cx="158442" cy="539790"/>
              <a:chOff x="2881502" y="2301838"/>
              <a:chExt cx="294445" cy="947592"/>
            </a:xfrm>
          </p:grpSpPr>
          <p:sp>
            <p:nvSpPr>
              <p:cNvPr id="79" name="Arc 78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rgbClr val="990099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848046" y="3453514"/>
              <a:ext cx="209618" cy="144016"/>
              <a:chOff x="1986118" y="3717032"/>
              <a:chExt cx="209618" cy="144016"/>
            </a:xfrm>
          </p:grpSpPr>
          <p:sp>
            <p:nvSpPr>
              <p:cNvPr id="75" name="Rectangle 74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7" name="Elbow Connector 76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 rot="5400000">
              <a:off x="2894753" y="3433073"/>
              <a:ext cx="144016" cy="200040"/>
              <a:chOff x="3068797" y="3933056"/>
              <a:chExt cx="144016" cy="200040"/>
            </a:xfrm>
          </p:grpSpPr>
          <p:grpSp>
            <p:nvGrpSpPr>
              <p:cNvPr id="71" name="Group 70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73" name="Elbow Connector 72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 flipH="1">
              <a:off x="4051206" y="3500145"/>
              <a:ext cx="144016" cy="80410"/>
              <a:chOff x="2195736" y="1520788"/>
              <a:chExt cx="144016" cy="252028"/>
            </a:xfrm>
          </p:grpSpPr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/>
            <p:cNvSpPr/>
            <p:nvPr/>
          </p:nvSpPr>
          <p:spPr>
            <a:xfrm>
              <a:off x="3027349" y="1616886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Isosceles Triangle 111"/>
            <p:cNvSpPr/>
            <p:nvPr/>
          </p:nvSpPr>
          <p:spPr>
            <a:xfrm rot="16200000">
              <a:off x="4138092" y="3461545"/>
              <a:ext cx="144016" cy="15761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AU" dirty="0"/>
            </a:p>
          </p:txBody>
        </p:sp>
        <p:grpSp>
          <p:nvGrpSpPr>
            <p:cNvPr id="113" name="Group 112"/>
            <p:cNvGrpSpPr/>
            <p:nvPr/>
          </p:nvGrpSpPr>
          <p:grpSpPr>
            <a:xfrm rot="5400000">
              <a:off x="3442314" y="2727430"/>
              <a:ext cx="209618" cy="144016"/>
              <a:chOff x="1986118" y="3717032"/>
              <a:chExt cx="209618" cy="144016"/>
            </a:xfrm>
          </p:grpSpPr>
          <p:sp>
            <p:nvSpPr>
              <p:cNvPr id="114" name="Rectangle 113"/>
              <p:cNvSpPr/>
              <p:nvPr/>
            </p:nvSpPr>
            <p:spPr>
              <a:xfrm rot="5400000" flipV="1">
                <a:off x="2073918" y="3703222"/>
                <a:ext cx="72000" cy="1716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 rot="5400000">
                <a:off x="1954315" y="3748835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16" name="Elbow Connector 115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3543300" y="2519217"/>
              <a:ext cx="3823" cy="1625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Arc 118"/>
            <p:cNvSpPr/>
            <p:nvPr/>
          </p:nvSpPr>
          <p:spPr>
            <a:xfrm flipV="1">
              <a:off x="3094809" y="2813634"/>
              <a:ext cx="442865" cy="181225"/>
            </a:xfrm>
            <a:prstGeom prst="arc">
              <a:avLst>
                <a:gd name="adj1" fmla="val 10650275"/>
                <a:gd name="adj2" fmla="val 0"/>
              </a:avLst>
            </a:prstGeom>
            <a:ln>
              <a:solidFill>
                <a:srgbClr val="99009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9" idx="0"/>
            </p:cNvCxnSpPr>
            <p:nvPr/>
          </p:nvCxnSpPr>
          <p:spPr>
            <a:xfrm flipH="1" flipV="1">
              <a:off x="3094809" y="2542796"/>
              <a:ext cx="1245" cy="351855"/>
            </a:xfrm>
            <a:prstGeom prst="line">
              <a:avLst/>
            </a:prstGeom>
            <a:ln>
              <a:solidFill>
                <a:srgbClr val="990099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 rot="10800000" flipV="1">
              <a:off x="2246583" y="1855803"/>
              <a:ext cx="144016" cy="200040"/>
              <a:chOff x="3068797" y="3933056"/>
              <a:chExt cx="144016" cy="200040"/>
            </a:xfrm>
          </p:grpSpPr>
          <p:grpSp>
            <p:nvGrpSpPr>
              <p:cNvPr id="128" name="Group 127"/>
              <p:cNvGrpSpPr/>
              <p:nvPr/>
            </p:nvGrpSpPr>
            <p:grpSpPr>
              <a:xfrm flipH="1">
                <a:off x="3068797" y="4052686"/>
                <a:ext cx="144016" cy="80410"/>
                <a:chOff x="2195736" y="1520788"/>
                <a:chExt cx="144016" cy="252028"/>
              </a:xfrm>
            </p:grpSpPr>
            <p:cxnSp>
              <p:nvCxnSpPr>
                <p:cNvPr id="130" name="Elbow Connector 129"/>
                <p:cNvCxnSpPr/>
                <p:nvPr/>
              </p:nvCxnSpPr>
              <p:spPr>
                <a:xfrm rot="16200000" flipH="1">
                  <a:off x="2141730" y="1574794"/>
                  <a:ext cx="252028" cy="144016"/>
                </a:xfrm>
                <a:prstGeom prst="bentConnector3">
                  <a:avLst>
                    <a:gd name="adj1" fmla="val 10291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2339752" y="1520788"/>
                  <a:ext cx="0" cy="2520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Oval 128"/>
              <p:cNvSpPr/>
              <p:nvPr/>
            </p:nvSpPr>
            <p:spPr>
              <a:xfrm flipH="1" flipV="1">
                <a:off x="3104801" y="3933056"/>
                <a:ext cx="72008" cy="171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2" name="Straight Connector 131"/>
            <p:cNvCxnSpPr>
              <a:stCxn id="7" idx="0"/>
            </p:cNvCxnSpPr>
            <p:nvPr/>
          </p:nvCxnSpPr>
          <p:spPr>
            <a:xfrm flipV="1">
              <a:off x="2314791" y="2040674"/>
              <a:ext cx="3878" cy="1314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34" idx="2"/>
            </p:cNvCxnSpPr>
            <p:nvPr/>
          </p:nvCxnSpPr>
          <p:spPr>
            <a:xfrm flipH="1" flipV="1">
              <a:off x="2314790" y="1575086"/>
              <a:ext cx="3801" cy="276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33" idx="2"/>
            </p:cNvCxnSpPr>
            <p:nvPr/>
          </p:nvCxnSpPr>
          <p:spPr>
            <a:xfrm flipH="1">
              <a:off x="3546232" y="1560747"/>
              <a:ext cx="890" cy="3950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3792190" y="1195762"/>
              <a:ext cx="158442" cy="509598"/>
              <a:chOff x="2881502" y="2301838"/>
              <a:chExt cx="294445" cy="947592"/>
            </a:xfrm>
          </p:grpSpPr>
          <p:sp>
            <p:nvSpPr>
              <p:cNvPr id="141" name="Arc 140"/>
              <p:cNvSpPr/>
              <p:nvPr/>
            </p:nvSpPr>
            <p:spPr>
              <a:xfrm flipH="1" flipV="1">
                <a:off x="2881502" y="2301838"/>
                <a:ext cx="294445" cy="4679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881502" y="2769765"/>
                <a:ext cx="281771" cy="479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</a:t>
              </a:r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p}$&#10;&#10;\end{document}"/>
  <p:tag name="IGUANATEX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si}$&#10;&#10;\end{document}"/>
  <p:tag name="IGUANATEX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{fi}$&#10;&#10;\end{document}"/>
  <p:tag name="IGUANATEX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378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</cp:lastModifiedBy>
  <cp:revision>174</cp:revision>
  <dcterms:created xsi:type="dcterms:W3CDTF">2013-01-22T22:58:20Z</dcterms:created>
  <dcterms:modified xsi:type="dcterms:W3CDTF">2013-09-10T03:02:37Z</dcterms:modified>
</cp:coreProperties>
</file>