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42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32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2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0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45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1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0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9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43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73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AED7-6190-4D28-B91A-55C6DFF6AA70}" type="datetimeFigureOut">
              <a:rPr lang="en-AU" smtClean="0"/>
              <a:t>9/09/2013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D38E-AE8B-4C62-8EAE-3769809908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Curved Connector 4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924038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800800" y="1337400"/>
            <a:ext cx="108879" cy="178200"/>
            <a:chOff x="2709921" y="1159200"/>
            <a:chExt cx="108879" cy="178200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763303" y="1159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709921" y="1194181"/>
              <a:ext cx="108879" cy="107219"/>
              <a:chOff x="4644008" y="1671181"/>
              <a:chExt cx="108879" cy="107219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 20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 flipV="1">
              <a:off x="2763913" y="1301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854800" y="1175400"/>
            <a:ext cx="0" cy="1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15816" y="1285076"/>
            <a:ext cx="216024" cy="8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15816" y="147960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80800" y="1728000"/>
            <a:ext cx="15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980800" y="1844824"/>
            <a:ext cx="151040" cy="70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1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4</cp:revision>
  <dcterms:created xsi:type="dcterms:W3CDTF">2013-09-09T08:33:21Z</dcterms:created>
  <dcterms:modified xsi:type="dcterms:W3CDTF">2013-09-09T08:48:27Z</dcterms:modified>
</cp:coreProperties>
</file>