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8" r:id="rId9"/>
    <p:sldId id="289" r:id="rId10"/>
    <p:sldId id="290" r:id="rId11"/>
    <p:sldId id="293" r:id="rId12"/>
    <p:sldId id="294" r:id="rId13"/>
    <p:sldId id="295" r:id="rId14"/>
    <p:sldId id="297" r:id="rId15"/>
    <p:sldId id="298" r:id="rId16"/>
    <p:sldId id="291" r:id="rId17"/>
    <p:sldId id="299" r:id="rId18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3300"/>
    <a:srgbClr val="9900FF"/>
    <a:srgbClr val="990099"/>
    <a:srgbClr val="00FF00"/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3863" autoAdjust="0"/>
  </p:normalViewPr>
  <p:slideViewPr>
    <p:cSldViewPr snapToGrid="0" snapToObjects="1">
      <p:cViewPr>
        <p:scale>
          <a:sx n="400" d="100"/>
          <a:sy n="400" d="100"/>
        </p:scale>
        <p:origin x="13350" y="22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29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143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060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059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005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596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85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075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72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29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27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6D78-0C54-4F63-9D17-89B1C6B38A2B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3.png"/><Relationship Id="rId5" Type="http://schemas.openxmlformats.org/officeDocument/2006/relationships/tags" Target="../tags/tag19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18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3.png"/><Relationship Id="rId5" Type="http://schemas.openxmlformats.org/officeDocument/2006/relationships/tags" Target="../tags/tag26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25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3.png"/><Relationship Id="rId5" Type="http://schemas.openxmlformats.org/officeDocument/2006/relationships/tags" Target="../tags/tag33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32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4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3.png"/><Relationship Id="rId5" Type="http://schemas.openxmlformats.org/officeDocument/2006/relationships/tags" Target="../tags/tag40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39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4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3.png"/><Relationship Id="rId5" Type="http://schemas.openxmlformats.org/officeDocument/2006/relationships/tags" Target="../tags/tag47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46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image" Target="../media/image1.png"/><Relationship Id="rId18" Type="http://schemas.openxmlformats.org/officeDocument/2006/relationships/image" Target="../media/image9.png"/><Relationship Id="rId3" Type="http://schemas.openxmlformats.org/officeDocument/2006/relationships/tags" Target="../tags/tag52.xml"/><Relationship Id="rId21" Type="http://schemas.openxmlformats.org/officeDocument/2006/relationships/image" Target="../media/image12.png"/><Relationship Id="rId7" Type="http://schemas.openxmlformats.org/officeDocument/2006/relationships/tags" Target="../tags/tag56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8.png"/><Relationship Id="rId2" Type="http://schemas.openxmlformats.org/officeDocument/2006/relationships/tags" Target="../tags/tag51.xml"/><Relationship Id="rId16" Type="http://schemas.openxmlformats.org/officeDocument/2006/relationships/image" Target="../media/image4.png"/><Relationship Id="rId20" Type="http://schemas.openxmlformats.org/officeDocument/2006/relationships/image" Target="../media/image11.pn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image" Target="../media/image3.png"/><Relationship Id="rId23" Type="http://schemas.openxmlformats.org/officeDocument/2006/relationships/image" Target="../media/image14.png"/><Relationship Id="rId10" Type="http://schemas.openxmlformats.org/officeDocument/2006/relationships/tags" Target="../tags/tag59.xml"/><Relationship Id="rId19" Type="http://schemas.openxmlformats.org/officeDocument/2006/relationships/image" Target="../media/image10.png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image" Target="../media/image2.png"/><Relationship Id="rId2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18.png"/><Relationship Id="rId18" Type="http://schemas.openxmlformats.org/officeDocument/2006/relationships/image" Target="../media/image23.emf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tags" Target="../tags/tag62.xml"/><Relationship Id="rId16" Type="http://schemas.openxmlformats.org/officeDocument/2006/relationships/image" Target="../media/image21.pn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16.png"/><Relationship Id="rId5" Type="http://schemas.openxmlformats.org/officeDocument/2006/relationships/tags" Target="../tags/tag65.xml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emf"/><Relationship Id="rId4" Type="http://schemas.openxmlformats.org/officeDocument/2006/relationships/tags" Target="../tags/tag6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image" Target="../media/image18.png"/><Relationship Id="rId18" Type="http://schemas.openxmlformats.org/officeDocument/2006/relationships/image" Target="../media/image26.png"/><Relationship Id="rId3" Type="http://schemas.openxmlformats.org/officeDocument/2006/relationships/tags" Target="../tags/tag71.xml"/><Relationship Id="rId21" Type="http://schemas.openxmlformats.org/officeDocument/2006/relationships/image" Target="../media/image29.png"/><Relationship Id="rId7" Type="http://schemas.openxmlformats.org/officeDocument/2006/relationships/tags" Target="../tags/tag75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5.png"/><Relationship Id="rId2" Type="http://schemas.openxmlformats.org/officeDocument/2006/relationships/tags" Target="../tags/tag70.xml"/><Relationship Id="rId16" Type="http://schemas.openxmlformats.org/officeDocument/2006/relationships/image" Target="../media/image21.png"/><Relationship Id="rId20" Type="http://schemas.openxmlformats.org/officeDocument/2006/relationships/image" Target="../media/image28.png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image" Target="../media/image20.png"/><Relationship Id="rId23" Type="http://schemas.openxmlformats.org/officeDocument/2006/relationships/image" Target="../media/image31.png"/><Relationship Id="rId10" Type="http://schemas.openxmlformats.org/officeDocument/2006/relationships/tags" Target="../tags/tag78.xml"/><Relationship Id="rId19" Type="http://schemas.openxmlformats.org/officeDocument/2006/relationships/image" Target="../media/image27.png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image" Target="../media/image19.png"/><Relationship Id="rId2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3.png"/><Relationship Id="rId5" Type="http://schemas.openxmlformats.org/officeDocument/2006/relationships/tags" Target="../tags/tag12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11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339752" y="2492896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9" name="Group 138"/>
          <p:cNvGrpSpPr/>
          <p:nvPr/>
        </p:nvGrpSpPr>
        <p:grpSpPr>
          <a:xfrm>
            <a:off x="2458800" y="1134000"/>
            <a:ext cx="792000" cy="198000"/>
            <a:chOff x="2566800" y="1350000"/>
            <a:chExt cx="792000" cy="198000"/>
          </a:xfrm>
        </p:grpSpPr>
        <p:grpSp>
          <p:nvGrpSpPr>
            <p:cNvPr id="83" name="Group 82"/>
            <p:cNvGrpSpPr/>
            <p:nvPr/>
          </p:nvGrpSpPr>
          <p:grpSpPr>
            <a:xfrm>
              <a:off x="2782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84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8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5" name="Straight Connector 84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/>
            <p:cNvSpPr/>
            <p:nvPr/>
          </p:nvSpPr>
          <p:spPr>
            <a:xfrm>
              <a:off x="3142800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998800" y="1350000"/>
              <a:ext cx="144000" cy="198000"/>
              <a:chOff x="2998800" y="1350000"/>
              <a:chExt cx="144000" cy="198000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998800" y="1386000"/>
                <a:ext cx="144000" cy="126000"/>
                <a:chOff x="6732240" y="1767600"/>
                <a:chExt cx="144000" cy="1260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6757440" y="18000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95" name="Group 43"/>
                <p:cNvGrpSpPr/>
                <p:nvPr/>
              </p:nvGrpSpPr>
              <p:grpSpPr>
                <a:xfrm>
                  <a:off x="6732240" y="1767600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5" name="Straight Connector 124"/>
              <p:cNvCxnSpPr/>
              <p:nvPr/>
            </p:nvCxnSpPr>
            <p:spPr>
              <a:xfrm flipV="1">
                <a:off x="30708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3070800" y="1508400"/>
                <a:ext cx="0" cy="3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3214800" y="1350000"/>
              <a:ext cx="144000" cy="189393"/>
              <a:chOff x="6451013" y="1949967"/>
              <a:chExt cx="144000" cy="189393"/>
            </a:xfrm>
          </p:grpSpPr>
          <p:sp>
            <p:nvSpPr>
              <p:cNvPr id="130" name="Isosceles Triangle 129"/>
              <p:cNvSpPr/>
              <p:nvPr/>
            </p:nvSpPr>
            <p:spPr>
              <a:xfrm flipV="1">
                <a:off x="6478013" y="2025115"/>
                <a:ext cx="90000" cy="900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31" name="Group 239"/>
              <p:cNvGrpSpPr/>
              <p:nvPr/>
            </p:nvGrpSpPr>
            <p:grpSpPr>
              <a:xfrm>
                <a:off x="6451013" y="1986911"/>
                <a:ext cx="144000" cy="36972"/>
                <a:chOff x="6732240" y="1767600"/>
                <a:chExt cx="144000" cy="36972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732240" y="1768573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6735600" y="1768572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872400" y="17676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/>
              <p:cNvCxnSpPr/>
              <p:nvPr/>
            </p:nvCxnSpPr>
            <p:spPr>
              <a:xfrm flipV="1">
                <a:off x="6520596" y="1949967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520596" y="210336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2926456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10800" y="1412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566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75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0" name="Straight Connector 79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500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500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164760" y="1430400"/>
            <a:ext cx="130479" cy="201600"/>
            <a:chOff x="6937185" y="1260000"/>
            <a:chExt cx="130479" cy="201600"/>
          </a:xfrm>
        </p:grpSpPr>
        <p:grpSp>
          <p:nvGrpSpPr>
            <p:cNvPr id="284" name="Group 28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87" name="Isosceles Triangle 28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8" name="Straight Connector 28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5" name="Straight Connector 28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4572494" y="1423200"/>
            <a:ext cx="130479" cy="201600"/>
            <a:chOff x="7344919" y="1252800"/>
            <a:chExt cx="130479" cy="201600"/>
          </a:xfrm>
        </p:grpSpPr>
        <p:grpSp>
          <p:nvGrpSpPr>
            <p:cNvPr id="299" name="Group 298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Oval 304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0" name="Straight Connector 299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314158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20781" y="1663200"/>
            <a:ext cx="252000" cy="252000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2781" y="1663200"/>
            <a:ext cx="252000" cy="252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6381" y="980728"/>
            <a:ext cx="6264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3981" y="1429200"/>
            <a:ext cx="0" cy="720000"/>
          </a:xfrm>
          <a:prstGeom prst="straightConnector1">
            <a:avLst/>
          </a:prstGeom>
          <a:ln w="12700">
            <a:solidFill>
              <a:srgbClr val="7030A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9981" y="1434600"/>
            <a:ext cx="529200" cy="714600"/>
          </a:xfrm>
          <a:prstGeom prst="straightConnector1">
            <a:avLst/>
          </a:prstGeom>
          <a:ln w="12700">
            <a:solidFill>
              <a:srgbClr val="00B0F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5477" y="1346400"/>
            <a:ext cx="565200" cy="80280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Isosceles Triangle 431"/>
          <p:cNvSpPr/>
          <p:nvPr/>
        </p:nvSpPr>
        <p:spPr>
          <a:xfrm rot="16200000" flipV="1">
            <a:off x="4871393" y="1106752"/>
            <a:ext cx="90000" cy="90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7" name="Curved Connector 436"/>
          <p:cNvCxnSpPr/>
          <p:nvPr/>
        </p:nvCxnSpPr>
        <p:spPr>
          <a:xfrm flipV="1">
            <a:off x="4885769" y="113503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961393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4381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Oval 458"/>
          <p:cNvSpPr/>
          <p:nvPr/>
        </p:nvSpPr>
        <p:spPr>
          <a:xfrm>
            <a:off x="7245581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23929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1089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7911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2263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136784"/>
            <a:ext cx="0" cy="522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4818"/>
            <a:ext cx="0" cy="792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91110"/>
            <a:ext cx="126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6492" y="1663200"/>
            <a:ext cx="252000" cy="252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40381" y="979200"/>
            <a:ext cx="5328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15357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89433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1537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8397" y="1177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34010" y="22284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43581" y="2228400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23981" y="222840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" name="Oval 511"/>
          <p:cNvSpPr/>
          <p:nvPr/>
        </p:nvSpPr>
        <p:spPr>
          <a:xfrm>
            <a:off x="4184843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3" name="Curved Connector 512"/>
          <p:cNvCxnSpPr/>
          <p:nvPr/>
        </p:nvCxnSpPr>
        <p:spPr>
          <a:xfrm flipV="1">
            <a:off x="4217933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V="1">
            <a:off x="4160381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273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4868140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7" name="Curved Connector 526"/>
          <p:cNvCxnSpPr/>
          <p:nvPr/>
        </p:nvCxnSpPr>
        <p:spPr>
          <a:xfrm flipV="1">
            <a:off x="4901230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4843678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966030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Oval 539"/>
          <p:cNvSpPr/>
          <p:nvPr/>
        </p:nvSpPr>
        <p:spPr>
          <a:xfrm>
            <a:off x="5552156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1" name="Curved Connector 540"/>
          <p:cNvCxnSpPr/>
          <p:nvPr/>
        </p:nvCxnSpPr>
        <p:spPr>
          <a:xfrm flipV="1">
            <a:off x="5585246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V="1">
            <a:off x="5527694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50046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6086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6" name="Straight Connector 545"/>
          <p:cNvCxnSpPr/>
          <p:nvPr/>
        </p:nvCxnSpPr>
        <p:spPr>
          <a:xfrm rot="5400000">
            <a:off x="2363981" y="275986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Group 546"/>
          <p:cNvGrpSpPr/>
          <p:nvPr/>
        </p:nvGrpSpPr>
        <p:grpSpPr>
          <a:xfrm rot="5400000" flipV="1">
            <a:off x="2380132" y="2725313"/>
            <a:ext cx="108879" cy="107219"/>
            <a:chOff x="4644008" y="1671181"/>
            <a:chExt cx="108879" cy="107219"/>
          </a:xfrm>
        </p:grpSpPr>
        <p:grpSp>
          <p:nvGrpSpPr>
            <p:cNvPr id="549" name="Group 54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51" name="Straight Connector 5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0" name="Rectangle 54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8" name="Straight Connector 547"/>
          <p:cNvCxnSpPr/>
          <p:nvPr/>
        </p:nvCxnSpPr>
        <p:spPr>
          <a:xfrm rot="5400000">
            <a:off x="2506181" y="276047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86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84436" y="2671200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5" name="Group 554"/>
          <p:cNvGrpSpPr/>
          <p:nvPr/>
        </p:nvGrpSpPr>
        <p:grpSpPr>
          <a:xfrm rot="5400000" flipV="1">
            <a:off x="4321112" y="2724971"/>
            <a:ext cx="108879" cy="107258"/>
            <a:chOff x="4572494" y="1458742"/>
            <a:chExt cx="108879" cy="107258"/>
          </a:xfrm>
        </p:grpSpPr>
        <p:cxnSp>
          <p:nvCxnSpPr>
            <p:cNvPr id="558" name="Straight Connector 557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Oval 560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56" name="Straight Connector 555"/>
          <p:cNvCxnSpPr/>
          <p:nvPr/>
        </p:nvCxnSpPr>
        <p:spPr>
          <a:xfrm rot="5400000">
            <a:off x="43043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5400000">
            <a:off x="44471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836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Isosceles Triangle 562"/>
          <p:cNvSpPr/>
          <p:nvPr/>
        </p:nvSpPr>
        <p:spPr>
          <a:xfrm rot="16200000" flipV="1">
            <a:off x="6352781" y="2737058"/>
            <a:ext cx="86400" cy="86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4" name="Straight Connector 563"/>
          <p:cNvCxnSpPr/>
          <p:nvPr/>
        </p:nvCxnSpPr>
        <p:spPr>
          <a:xfrm rot="16200000" flipV="1">
            <a:off x="6451781" y="2760758"/>
            <a:ext cx="0" cy="4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Group 564"/>
          <p:cNvGrpSpPr/>
          <p:nvPr/>
        </p:nvGrpSpPr>
        <p:grpSpPr>
          <a:xfrm rot="16200000">
            <a:off x="6267741" y="2752201"/>
            <a:ext cx="108879" cy="53999"/>
            <a:chOff x="4324218" y="1634400"/>
            <a:chExt cx="108879" cy="53999"/>
          </a:xfrm>
        </p:grpSpPr>
        <p:grpSp>
          <p:nvGrpSpPr>
            <p:cNvPr id="566" name="Group 565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68" name="Straight Connector 56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7" name="Straight Connector 566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81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2796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5581" y="9072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70525" y="90872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7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314158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20781" y="1663200"/>
            <a:ext cx="252000" cy="252000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2781" y="1663200"/>
            <a:ext cx="252000" cy="252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80800" y="980728"/>
            <a:ext cx="5832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3981" y="1429200"/>
            <a:ext cx="0" cy="720000"/>
          </a:xfrm>
          <a:prstGeom prst="straightConnector1">
            <a:avLst/>
          </a:prstGeom>
          <a:ln w="12700">
            <a:solidFill>
              <a:srgbClr val="7030A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9981" y="1434600"/>
            <a:ext cx="529200" cy="714600"/>
          </a:xfrm>
          <a:prstGeom prst="straightConnector1">
            <a:avLst/>
          </a:prstGeom>
          <a:ln w="12700">
            <a:solidFill>
              <a:srgbClr val="00B0F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5477" y="1346400"/>
            <a:ext cx="565200" cy="80280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Isosceles Triangle 431"/>
          <p:cNvSpPr/>
          <p:nvPr/>
        </p:nvSpPr>
        <p:spPr>
          <a:xfrm rot="16200000" flipV="1">
            <a:off x="4871393" y="1106752"/>
            <a:ext cx="90000" cy="90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7" name="Curved Connector 436"/>
          <p:cNvCxnSpPr/>
          <p:nvPr/>
        </p:nvCxnSpPr>
        <p:spPr>
          <a:xfrm flipV="1">
            <a:off x="4885769" y="113503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961393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4381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Oval 458"/>
          <p:cNvSpPr/>
          <p:nvPr/>
        </p:nvSpPr>
        <p:spPr>
          <a:xfrm>
            <a:off x="7245581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23929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1089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7911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2263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136784"/>
            <a:ext cx="0" cy="522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4818"/>
            <a:ext cx="0" cy="792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91110"/>
            <a:ext cx="126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6492" y="1663200"/>
            <a:ext cx="252000" cy="252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84800" y="979200"/>
            <a:ext cx="4896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69999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6984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600" y="11772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71600" y="22284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80800" y="2228400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61200" y="222840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" name="Oval 511"/>
          <p:cNvSpPr/>
          <p:nvPr/>
        </p:nvSpPr>
        <p:spPr>
          <a:xfrm>
            <a:off x="4184843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3" name="Curved Connector 512"/>
          <p:cNvCxnSpPr/>
          <p:nvPr/>
        </p:nvCxnSpPr>
        <p:spPr>
          <a:xfrm flipV="1">
            <a:off x="4217933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V="1">
            <a:off x="4160381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273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4868140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7" name="Curved Connector 526"/>
          <p:cNvCxnSpPr/>
          <p:nvPr/>
        </p:nvCxnSpPr>
        <p:spPr>
          <a:xfrm flipV="1">
            <a:off x="4901230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4843678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966030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Oval 539"/>
          <p:cNvSpPr/>
          <p:nvPr/>
        </p:nvSpPr>
        <p:spPr>
          <a:xfrm>
            <a:off x="5552156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1" name="Curved Connector 540"/>
          <p:cNvCxnSpPr/>
          <p:nvPr/>
        </p:nvCxnSpPr>
        <p:spPr>
          <a:xfrm flipV="1">
            <a:off x="5585246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V="1">
            <a:off x="5527694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50046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6086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6" name="Straight Connector 545"/>
          <p:cNvCxnSpPr/>
          <p:nvPr/>
        </p:nvCxnSpPr>
        <p:spPr>
          <a:xfrm rot="5400000">
            <a:off x="2363981" y="275986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Group 546"/>
          <p:cNvGrpSpPr/>
          <p:nvPr/>
        </p:nvGrpSpPr>
        <p:grpSpPr>
          <a:xfrm rot="5400000" flipV="1">
            <a:off x="2380132" y="2725313"/>
            <a:ext cx="108879" cy="107219"/>
            <a:chOff x="4644008" y="1671181"/>
            <a:chExt cx="108879" cy="107219"/>
          </a:xfrm>
        </p:grpSpPr>
        <p:grpSp>
          <p:nvGrpSpPr>
            <p:cNvPr id="549" name="Group 54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51" name="Straight Connector 5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0" name="Rectangle 54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8" name="Straight Connector 547"/>
          <p:cNvCxnSpPr/>
          <p:nvPr/>
        </p:nvCxnSpPr>
        <p:spPr>
          <a:xfrm rot="5400000">
            <a:off x="2506181" y="276047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86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84436" y="2671200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5" name="Group 554"/>
          <p:cNvGrpSpPr/>
          <p:nvPr/>
        </p:nvGrpSpPr>
        <p:grpSpPr>
          <a:xfrm rot="5400000" flipV="1">
            <a:off x="4321112" y="2724971"/>
            <a:ext cx="108879" cy="107258"/>
            <a:chOff x="4572494" y="1458742"/>
            <a:chExt cx="108879" cy="107258"/>
          </a:xfrm>
        </p:grpSpPr>
        <p:cxnSp>
          <p:nvCxnSpPr>
            <p:cNvPr id="558" name="Straight Connector 557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Oval 560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56" name="Straight Connector 555"/>
          <p:cNvCxnSpPr/>
          <p:nvPr/>
        </p:nvCxnSpPr>
        <p:spPr>
          <a:xfrm rot="5400000">
            <a:off x="43043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5400000">
            <a:off x="44471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836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Isosceles Triangle 562"/>
          <p:cNvSpPr/>
          <p:nvPr/>
        </p:nvSpPr>
        <p:spPr>
          <a:xfrm rot="16200000" flipV="1">
            <a:off x="6352781" y="2737058"/>
            <a:ext cx="86400" cy="86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4" name="Straight Connector 563"/>
          <p:cNvCxnSpPr/>
          <p:nvPr/>
        </p:nvCxnSpPr>
        <p:spPr>
          <a:xfrm rot="16200000" flipV="1">
            <a:off x="6451781" y="2760758"/>
            <a:ext cx="0" cy="4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Group 564"/>
          <p:cNvGrpSpPr/>
          <p:nvPr/>
        </p:nvGrpSpPr>
        <p:grpSpPr>
          <a:xfrm rot="16200000">
            <a:off x="6267741" y="2752201"/>
            <a:ext cx="108879" cy="53999"/>
            <a:chOff x="4324218" y="1634400"/>
            <a:chExt cx="108879" cy="53999"/>
          </a:xfrm>
        </p:grpSpPr>
        <p:grpSp>
          <p:nvGrpSpPr>
            <p:cNvPr id="566" name="Group 565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68" name="Straight Connector 56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7" name="Straight Connector 566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81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2796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5581" y="895295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70525" y="90872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141581" y="1663200"/>
            <a:ext cx="252000" cy="2520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2322000" y="1664702"/>
            <a:ext cx="251238" cy="252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35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39131" y="1465776"/>
            <a:ext cx="76059" cy="775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22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80800" y="980728"/>
            <a:ext cx="5832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endCxn id="5" idx="0"/>
          </p:cNvCxnSpPr>
          <p:nvPr/>
        </p:nvCxnSpPr>
        <p:spPr>
          <a:xfrm flipV="1">
            <a:off x="4973981" y="1465776"/>
            <a:ext cx="3180" cy="683424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9981" y="1434600"/>
            <a:ext cx="529200" cy="714600"/>
          </a:xfrm>
          <a:prstGeom prst="straightConnector1">
            <a:avLst/>
          </a:prstGeom>
          <a:ln w="12700">
            <a:solidFill>
              <a:schemeClr val="accent5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5477" y="1346400"/>
            <a:ext cx="565200" cy="802800"/>
          </a:xfrm>
          <a:prstGeom prst="straightConnector1">
            <a:avLst/>
          </a:prstGeom>
          <a:ln w="12700">
            <a:solidFill>
              <a:srgbClr val="FF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Isosceles Triangle 431"/>
          <p:cNvSpPr/>
          <p:nvPr/>
        </p:nvSpPr>
        <p:spPr>
          <a:xfrm rot="16200000" flipV="1">
            <a:off x="4871393" y="1106752"/>
            <a:ext cx="90000" cy="90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7" name="Curved Connector 436"/>
          <p:cNvCxnSpPr/>
          <p:nvPr/>
        </p:nvCxnSpPr>
        <p:spPr>
          <a:xfrm flipV="1">
            <a:off x="4885769" y="113503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961393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4381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18800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1089491"/>
            <a:ext cx="108000" cy="107238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7911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2263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136784"/>
            <a:ext cx="0" cy="522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4818"/>
            <a:ext cx="0" cy="792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91110"/>
            <a:ext cx="126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84800" y="979200"/>
            <a:ext cx="4896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69999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6984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600" y="11772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71600" y="22284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80800" y="2228400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61200" y="222840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" name="Oval 511"/>
          <p:cNvSpPr/>
          <p:nvPr/>
        </p:nvSpPr>
        <p:spPr>
          <a:xfrm>
            <a:off x="4184843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3" name="Curved Connector 512"/>
          <p:cNvCxnSpPr/>
          <p:nvPr/>
        </p:nvCxnSpPr>
        <p:spPr>
          <a:xfrm flipV="1">
            <a:off x="4217933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V="1">
            <a:off x="4160381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273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4868140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7" name="Curved Connector 526"/>
          <p:cNvCxnSpPr/>
          <p:nvPr/>
        </p:nvCxnSpPr>
        <p:spPr>
          <a:xfrm flipV="1">
            <a:off x="4901230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4843678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966030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Oval 539"/>
          <p:cNvSpPr/>
          <p:nvPr/>
        </p:nvSpPr>
        <p:spPr>
          <a:xfrm>
            <a:off x="5552156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1" name="Curved Connector 540"/>
          <p:cNvCxnSpPr/>
          <p:nvPr/>
        </p:nvCxnSpPr>
        <p:spPr>
          <a:xfrm flipV="1">
            <a:off x="5585246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V="1">
            <a:off x="5527694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50046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6086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6" name="Straight Connector 545"/>
          <p:cNvCxnSpPr/>
          <p:nvPr/>
        </p:nvCxnSpPr>
        <p:spPr>
          <a:xfrm rot="5400000">
            <a:off x="2363981" y="275986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Group 546"/>
          <p:cNvGrpSpPr/>
          <p:nvPr/>
        </p:nvGrpSpPr>
        <p:grpSpPr>
          <a:xfrm rot="5400000" flipV="1">
            <a:off x="2380132" y="2725313"/>
            <a:ext cx="108879" cy="107219"/>
            <a:chOff x="4644008" y="1671181"/>
            <a:chExt cx="108879" cy="107219"/>
          </a:xfrm>
        </p:grpSpPr>
        <p:grpSp>
          <p:nvGrpSpPr>
            <p:cNvPr id="549" name="Group 54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51" name="Straight Connector 5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0" name="Rectangle 54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8" name="Straight Connector 547"/>
          <p:cNvCxnSpPr/>
          <p:nvPr/>
        </p:nvCxnSpPr>
        <p:spPr>
          <a:xfrm rot="5400000">
            <a:off x="2506181" y="276047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86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84436" y="2671200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5" name="Group 554"/>
          <p:cNvGrpSpPr/>
          <p:nvPr/>
        </p:nvGrpSpPr>
        <p:grpSpPr>
          <a:xfrm rot="5400000" flipV="1">
            <a:off x="4321112" y="2724971"/>
            <a:ext cx="108879" cy="107258"/>
            <a:chOff x="4572494" y="1458742"/>
            <a:chExt cx="108879" cy="107258"/>
          </a:xfrm>
        </p:grpSpPr>
        <p:cxnSp>
          <p:nvCxnSpPr>
            <p:cNvPr id="558" name="Straight Connector 557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Oval 560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56" name="Straight Connector 555"/>
          <p:cNvCxnSpPr/>
          <p:nvPr/>
        </p:nvCxnSpPr>
        <p:spPr>
          <a:xfrm rot="5400000">
            <a:off x="43043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5400000">
            <a:off x="44471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836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Isosceles Triangle 562"/>
          <p:cNvSpPr/>
          <p:nvPr/>
        </p:nvSpPr>
        <p:spPr>
          <a:xfrm rot="16200000" flipV="1">
            <a:off x="6352781" y="2737058"/>
            <a:ext cx="86400" cy="86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4" name="Straight Connector 563"/>
          <p:cNvCxnSpPr/>
          <p:nvPr/>
        </p:nvCxnSpPr>
        <p:spPr>
          <a:xfrm rot="16200000" flipV="1">
            <a:off x="6451781" y="2760758"/>
            <a:ext cx="0" cy="4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Group 564"/>
          <p:cNvGrpSpPr/>
          <p:nvPr/>
        </p:nvGrpSpPr>
        <p:grpSpPr>
          <a:xfrm rot="16200000">
            <a:off x="6267741" y="2752201"/>
            <a:ext cx="108879" cy="53999"/>
            <a:chOff x="4324218" y="1634400"/>
            <a:chExt cx="108879" cy="53999"/>
          </a:xfrm>
        </p:grpSpPr>
        <p:grpSp>
          <p:nvGrpSpPr>
            <p:cNvPr id="566" name="Group 565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68" name="Straight Connector 56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7" name="Straight Connector 566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81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2796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5581" y="895295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70525" y="90872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 14"/>
          <p:cNvSpPr/>
          <p:nvPr/>
        </p:nvSpPr>
        <p:spPr>
          <a:xfrm>
            <a:off x="3141581" y="1664729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/>
          <p:cNvSpPr/>
          <p:nvPr/>
        </p:nvSpPr>
        <p:spPr>
          <a:xfrm>
            <a:off x="2320163" y="1663200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Diamond 273"/>
          <p:cNvSpPr/>
          <p:nvPr/>
        </p:nvSpPr>
        <p:spPr>
          <a:xfrm>
            <a:off x="356254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Hexagon 275"/>
          <p:cNvSpPr/>
          <p:nvPr/>
        </p:nvSpPr>
        <p:spPr>
          <a:xfrm>
            <a:off x="7246800" y="1662095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7" name="Diamond 276"/>
          <p:cNvSpPr/>
          <p:nvPr/>
        </p:nvSpPr>
        <p:spPr>
          <a:xfrm>
            <a:off x="765725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7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22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80800" y="980728"/>
            <a:ext cx="5832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684000"/>
          </a:xfrm>
          <a:prstGeom prst="straightConnector1">
            <a:avLst/>
          </a:prstGeom>
          <a:ln w="1270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3981" y="1465776"/>
            <a:ext cx="3180" cy="683424"/>
          </a:xfrm>
          <a:prstGeom prst="straightConnector1">
            <a:avLst/>
          </a:prstGeom>
          <a:ln w="12700">
            <a:solidFill>
              <a:srgbClr val="7030A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 noChangeAspect="1"/>
          </p:cNvCxnSpPr>
          <p:nvPr/>
        </p:nvCxnSpPr>
        <p:spPr>
          <a:xfrm rot="10800000" flipH="1">
            <a:off x="4291200" y="1461600"/>
            <a:ext cx="506539" cy="684000"/>
          </a:xfrm>
          <a:prstGeom prst="straightConnector1">
            <a:avLst/>
          </a:prstGeom>
          <a:ln w="12700">
            <a:solidFill>
              <a:schemeClr val="accent5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cxnSpLocks noChangeAspect="1"/>
          </p:cNvCxnSpPr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 noChangeAspect="1"/>
          </p:cNvCxnSpPr>
          <p:nvPr/>
        </p:nvCxnSpPr>
        <p:spPr>
          <a:xfrm rot="10800000">
            <a:off x="5156677" y="1433328"/>
            <a:ext cx="504000" cy="715872"/>
          </a:xfrm>
          <a:prstGeom prst="straightConnector1">
            <a:avLst/>
          </a:prstGeom>
          <a:ln w="12700">
            <a:solidFill>
              <a:srgbClr val="FF0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Isosceles Triangle 431"/>
          <p:cNvSpPr/>
          <p:nvPr/>
        </p:nvSpPr>
        <p:spPr>
          <a:xfrm rot="16200000" flipV="1">
            <a:off x="4871393" y="1106752"/>
            <a:ext cx="90000" cy="90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7" name="Curved Connector 436"/>
          <p:cNvCxnSpPr/>
          <p:nvPr/>
        </p:nvCxnSpPr>
        <p:spPr>
          <a:xfrm flipV="1">
            <a:off x="4885769" y="113503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961393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4381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18800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1089491"/>
            <a:ext cx="108000" cy="107238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7911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2263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136784"/>
            <a:ext cx="0" cy="522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4818"/>
            <a:ext cx="0" cy="792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91110"/>
            <a:ext cx="126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84800" y="979200"/>
            <a:ext cx="4896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69999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6984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600" y="11772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71600" y="22284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78058" y="2154655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61200" y="222840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" name="Oval 511"/>
          <p:cNvSpPr/>
          <p:nvPr/>
        </p:nvSpPr>
        <p:spPr>
          <a:xfrm>
            <a:off x="4184843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3" name="Curved Connector 512"/>
          <p:cNvCxnSpPr/>
          <p:nvPr/>
        </p:nvCxnSpPr>
        <p:spPr>
          <a:xfrm flipV="1">
            <a:off x="4217933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V="1">
            <a:off x="4160381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273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3930647" y="3297244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7" name="Curved Connector 526"/>
          <p:cNvCxnSpPr/>
          <p:nvPr/>
        </p:nvCxnSpPr>
        <p:spPr>
          <a:xfrm flipV="1">
            <a:off x="3963737" y="3329064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3906185" y="3346012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028537" y="3346012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Oval 539"/>
          <p:cNvSpPr/>
          <p:nvPr/>
        </p:nvSpPr>
        <p:spPr>
          <a:xfrm>
            <a:off x="5552156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1" name="Curved Connector 540"/>
          <p:cNvCxnSpPr/>
          <p:nvPr/>
        </p:nvCxnSpPr>
        <p:spPr>
          <a:xfrm flipV="1">
            <a:off x="5585246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V="1">
            <a:off x="5527694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50046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6086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6" name="Straight Connector 545"/>
          <p:cNvCxnSpPr/>
          <p:nvPr/>
        </p:nvCxnSpPr>
        <p:spPr>
          <a:xfrm rot="5400000">
            <a:off x="2363981" y="275986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Group 546"/>
          <p:cNvGrpSpPr/>
          <p:nvPr/>
        </p:nvGrpSpPr>
        <p:grpSpPr>
          <a:xfrm rot="5400000" flipV="1">
            <a:off x="2380132" y="2725313"/>
            <a:ext cx="108879" cy="107219"/>
            <a:chOff x="4644008" y="1671181"/>
            <a:chExt cx="108879" cy="107219"/>
          </a:xfrm>
        </p:grpSpPr>
        <p:grpSp>
          <p:nvGrpSpPr>
            <p:cNvPr id="549" name="Group 54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51" name="Straight Connector 5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0" name="Rectangle 54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8" name="Straight Connector 547"/>
          <p:cNvCxnSpPr/>
          <p:nvPr/>
        </p:nvCxnSpPr>
        <p:spPr>
          <a:xfrm rot="5400000">
            <a:off x="2506181" y="276047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86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79226" y="2668493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5" name="Group 554"/>
          <p:cNvGrpSpPr/>
          <p:nvPr/>
        </p:nvGrpSpPr>
        <p:grpSpPr>
          <a:xfrm rot="5400000" flipV="1">
            <a:off x="4321112" y="2724971"/>
            <a:ext cx="108879" cy="107258"/>
            <a:chOff x="4572494" y="1458742"/>
            <a:chExt cx="108879" cy="107258"/>
          </a:xfrm>
        </p:grpSpPr>
        <p:cxnSp>
          <p:nvCxnSpPr>
            <p:cNvPr id="558" name="Straight Connector 557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Oval 560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56" name="Straight Connector 555"/>
          <p:cNvCxnSpPr/>
          <p:nvPr/>
        </p:nvCxnSpPr>
        <p:spPr>
          <a:xfrm rot="5400000">
            <a:off x="43043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5400000">
            <a:off x="44471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836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Isosceles Triangle 562"/>
          <p:cNvSpPr/>
          <p:nvPr/>
        </p:nvSpPr>
        <p:spPr>
          <a:xfrm rot="16200000" flipV="1">
            <a:off x="6352781" y="2737058"/>
            <a:ext cx="86400" cy="86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4" name="Straight Connector 563"/>
          <p:cNvCxnSpPr/>
          <p:nvPr/>
        </p:nvCxnSpPr>
        <p:spPr>
          <a:xfrm rot="16200000" flipV="1">
            <a:off x="6451781" y="2760758"/>
            <a:ext cx="0" cy="4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Group 564"/>
          <p:cNvGrpSpPr/>
          <p:nvPr/>
        </p:nvGrpSpPr>
        <p:grpSpPr>
          <a:xfrm rot="16200000">
            <a:off x="6267741" y="2752201"/>
            <a:ext cx="108879" cy="53999"/>
            <a:chOff x="4324218" y="1634400"/>
            <a:chExt cx="108879" cy="53999"/>
          </a:xfrm>
        </p:grpSpPr>
        <p:grpSp>
          <p:nvGrpSpPr>
            <p:cNvPr id="566" name="Group 565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68" name="Straight Connector 56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7" name="Straight Connector 566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81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2796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5581" y="895295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70525" y="90872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 14"/>
          <p:cNvSpPr/>
          <p:nvPr/>
        </p:nvSpPr>
        <p:spPr>
          <a:xfrm>
            <a:off x="3141581" y="1664729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/>
          <p:cNvSpPr/>
          <p:nvPr/>
        </p:nvSpPr>
        <p:spPr>
          <a:xfrm>
            <a:off x="2320163" y="1663200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Diamond 273"/>
          <p:cNvSpPr/>
          <p:nvPr/>
        </p:nvSpPr>
        <p:spPr>
          <a:xfrm>
            <a:off x="356254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Hexagon 275"/>
          <p:cNvSpPr/>
          <p:nvPr/>
        </p:nvSpPr>
        <p:spPr>
          <a:xfrm>
            <a:off x="7246800" y="1662095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7" name="Diamond 276"/>
          <p:cNvSpPr/>
          <p:nvPr/>
        </p:nvSpPr>
        <p:spPr>
          <a:xfrm>
            <a:off x="765725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8" name="Isosceles Triangle 267"/>
          <p:cNvSpPr/>
          <p:nvPr/>
        </p:nvSpPr>
        <p:spPr>
          <a:xfrm>
            <a:off x="4935945" y="14544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9" name="Oval 268"/>
          <p:cNvSpPr/>
          <p:nvPr/>
        </p:nvSpPr>
        <p:spPr>
          <a:xfrm>
            <a:off x="5124163" y="1405569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0" name="Rectangle 279"/>
          <p:cNvSpPr/>
          <p:nvPr/>
        </p:nvSpPr>
        <p:spPr>
          <a:xfrm>
            <a:off x="4732838" y="1455288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1" name="Rectangle 280"/>
          <p:cNvSpPr/>
          <p:nvPr/>
        </p:nvSpPr>
        <p:spPr>
          <a:xfrm>
            <a:off x="4160381" y="20448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2" name="Rectangle 281"/>
          <p:cNvSpPr/>
          <p:nvPr/>
        </p:nvSpPr>
        <p:spPr>
          <a:xfrm>
            <a:off x="4811278" y="2036538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3" name="Rectangle 282"/>
          <p:cNvSpPr/>
          <p:nvPr/>
        </p:nvSpPr>
        <p:spPr>
          <a:xfrm>
            <a:off x="5452094" y="2042417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5" name="Rectangle 284"/>
          <p:cNvSpPr/>
          <p:nvPr/>
        </p:nvSpPr>
        <p:spPr>
          <a:xfrm>
            <a:off x="4618538" y="1200559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1" name="Oval 290"/>
          <p:cNvSpPr/>
          <p:nvPr/>
        </p:nvSpPr>
        <p:spPr>
          <a:xfrm>
            <a:off x="5124163" y="2282007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4762990" y="2318883"/>
            <a:ext cx="305674" cy="103235"/>
            <a:chOff x="5022345" y="3075998"/>
            <a:chExt cx="921584" cy="311246"/>
          </a:xfrm>
        </p:grpSpPr>
        <p:sp>
          <p:nvSpPr>
            <p:cNvPr id="293" name="Oval 292"/>
            <p:cNvSpPr/>
            <p:nvPr/>
          </p:nvSpPr>
          <p:spPr>
            <a:xfrm>
              <a:off x="5493447" y="3075998"/>
              <a:ext cx="311246" cy="31124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4" name="Curved Connector 293"/>
            <p:cNvCxnSpPr/>
            <p:nvPr/>
          </p:nvCxnSpPr>
          <p:spPr>
            <a:xfrm flipV="1">
              <a:off x="5582029" y="3166369"/>
              <a:ext cx="130503" cy="130503"/>
            </a:xfrm>
            <a:prstGeom prst="curvedConnector3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5358774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5198285" y="3151377"/>
              <a:ext cx="160487" cy="16048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>
              <a:off x="5157018" y="3148758"/>
              <a:ext cx="0" cy="16572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5157018" y="3147562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5156677" y="3314486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5022345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5809256" y="323188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35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22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80800" y="980728"/>
            <a:ext cx="5832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3981" y="1429200"/>
            <a:ext cx="0" cy="720000"/>
          </a:xfrm>
          <a:prstGeom prst="straightConnector1">
            <a:avLst/>
          </a:prstGeom>
          <a:ln w="12700">
            <a:solidFill>
              <a:srgbClr val="7030A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 noChangeAspect="1"/>
          </p:cNvCxnSpPr>
          <p:nvPr/>
        </p:nvCxnSpPr>
        <p:spPr>
          <a:xfrm rot="10800000" flipH="1">
            <a:off x="4267206" y="1429200"/>
            <a:ext cx="530533" cy="716400"/>
          </a:xfrm>
          <a:prstGeom prst="straightConnector1">
            <a:avLst/>
          </a:prstGeom>
          <a:ln w="12700">
            <a:solidFill>
              <a:schemeClr val="accent5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cxnSpLocks noChangeAspect="1"/>
          </p:cNvCxnSpPr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 noChangeAspect="1"/>
          </p:cNvCxnSpPr>
          <p:nvPr/>
        </p:nvCxnSpPr>
        <p:spPr>
          <a:xfrm rot="10800000">
            <a:off x="5095477" y="1346400"/>
            <a:ext cx="565200" cy="80280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18800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1089491"/>
            <a:ext cx="108000" cy="107238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7911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464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136784"/>
            <a:ext cx="0" cy="522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4818"/>
            <a:ext cx="0" cy="792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91110"/>
            <a:ext cx="126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84800" y="979200"/>
            <a:ext cx="4896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69999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6984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600" y="10764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71600" y="21420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78058" y="2142000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61200" y="214200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6086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345981" y="2724483"/>
            <a:ext cx="178200" cy="108879"/>
            <a:chOff x="2345981" y="2724483"/>
            <a:chExt cx="178200" cy="108879"/>
          </a:xfrm>
        </p:grpSpPr>
        <p:cxnSp>
          <p:nvCxnSpPr>
            <p:cNvPr id="546" name="Straight Connector 545"/>
            <p:cNvCxnSpPr/>
            <p:nvPr/>
          </p:nvCxnSpPr>
          <p:spPr>
            <a:xfrm rot="5400000">
              <a:off x="2363981" y="2759865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9" name="Group 548"/>
            <p:cNvGrpSpPr/>
            <p:nvPr/>
          </p:nvGrpSpPr>
          <p:grpSpPr>
            <a:xfrm rot="5400000" flipV="1">
              <a:off x="2336032" y="2769414"/>
              <a:ext cx="108879" cy="19018"/>
              <a:chOff x="4724894" y="1611142"/>
              <a:chExt cx="108879" cy="19018"/>
            </a:xfrm>
          </p:grpSpPr>
          <p:cxnSp>
            <p:nvCxnSpPr>
              <p:cNvPr id="551" name="Straight Connector 5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0" name="Rectangle 549"/>
            <p:cNvSpPr/>
            <p:nvPr/>
          </p:nvSpPr>
          <p:spPr>
            <a:xfrm rot="5400000" flipV="1">
              <a:off x="2401781" y="2735275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48" name="Straight Connector 547"/>
            <p:cNvCxnSpPr/>
            <p:nvPr/>
          </p:nvCxnSpPr>
          <p:spPr>
            <a:xfrm rot="5400000">
              <a:off x="2506181" y="2760475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86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79226" y="2668493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286381" y="2724161"/>
            <a:ext cx="178800" cy="108879"/>
            <a:chOff x="4286381" y="2724161"/>
            <a:chExt cx="178800" cy="108879"/>
          </a:xfrm>
        </p:grpSpPr>
        <p:cxnSp>
          <p:nvCxnSpPr>
            <p:cNvPr id="558" name="Straight Connector 557"/>
            <p:cNvCxnSpPr/>
            <p:nvPr/>
          </p:nvCxnSpPr>
          <p:spPr>
            <a:xfrm rot="5400000" flipV="1">
              <a:off x="4268942" y="2779040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 rot="5400000" flipV="1">
              <a:off x="4331941" y="2715161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rot="5400000" flipV="1">
              <a:off x="4330923" y="2822667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Oval 560"/>
            <p:cNvSpPr/>
            <p:nvPr/>
          </p:nvSpPr>
          <p:spPr>
            <a:xfrm rot="5400000" flipV="1">
              <a:off x="4335581" y="2730867"/>
              <a:ext cx="93600" cy="93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6" name="Straight Connector 555"/>
            <p:cNvCxnSpPr/>
            <p:nvPr/>
          </p:nvCxnSpPr>
          <p:spPr>
            <a:xfrm rot="5400000">
              <a:off x="4304381" y="2759667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rot="5400000">
              <a:off x="4447181" y="2759667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836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295181" y="2724761"/>
            <a:ext cx="180000" cy="108879"/>
            <a:chOff x="6295181" y="2724761"/>
            <a:chExt cx="180000" cy="108879"/>
          </a:xfrm>
        </p:grpSpPr>
        <p:sp>
          <p:nvSpPr>
            <p:cNvPr id="563" name="Isosceles Triangle 562"/>
            <p:cNvSpPr/>
            <p:nvPr/>
          </p:nvSpPr>
          <p:spPr>
            <a:xfrm rot="16200000" flipV="1">
              <a:off x="6352781" y="2737058"/>
              <a:ext cx="86400" cy="86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64" name="Straight Connector 563"/>
            <p:cNvCxnSpPr/>
            <p:nvPr/>
          </p:nvCxnSpPr>
          <p:spPr>
            <a:xfrm rot="16200000" flipV="1">
              <a:off x="6451781" y="2755996"/>
              <a:ext cx="0" cy="46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5" name="Group 564"/>
            <p:cNvGrpSpPr/>
            <p:nvPr/>
          </p:nvGrpSpPr>
          <p:grpSpPr>
            <a:xfrm rot="16200000">
              <a:off x="6267741" y="2752201"/>
              <a:ext cx="108879" cy="53999"/>
              <a:chOff x="4324218" y="1634400"/>
              <a:chExt cx="108879" cy="53999"/>
            </a:xfrm>
          </p:grpSpPr>
          <p:grpSp>
            <p:nvGrpSpPr>
              <p:cNvPr id="566" name="Group 565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68" name="Straight Connector 567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7" name="Straight Connector 566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81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2796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5581" y="895295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70525" y="90872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 14"/>
          <p:cNvSpPr/>
          <p:nvPr/>
        </p:nvSpPr>
        <p:spPr>
          <a:xfrm rot="5400000">
            <a:off x="3141581" y="1664729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/>
          <p:cNvSpPr/>
          <p:nvPr/>
        </p:nvSpPr>
        <p:spPr>
          <a:xfrm>
            <a:off x="2320163" y="1663200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Diamond 273"/>
          <p:cNvSpPr/>
          <p:nvPr/>
        </p:nvSpPr>
        <p:spPr>
          <a:xfrm>
            <a:off x="356254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Hexagon 275"/>
          <p:cNvSpPr/>
          <p:nvPr/>
        </p:nvSpPr>
        <p:spPr>
          <a:xfrm rot="5400000">
            <a:off x="7246800" y="1662095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7" name="Diamond 276"/>
          <p:cNvSpPr/>
          <p:nvPr/>
        </p:nvSpPr>
        <p:spPr>
          <a:xfrm>
            <a:off x="765725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4763240" y="2322351"/>
            <a:ext cx="305674" cy="104400"/>
            <a:chOff x="4937724" y="2960233"/>
            <a:chExt cx="305674" cy="104400"/>
          </a:xfrm>
        </p:grpSpPr>
        <p:grpSp>
          <p:nvGrpSpPr>
            <p:cNvPr id="292" name="Group 291"/>
            <p:cNvGrpSpPr/>
            <p:nvPr/>
          </p:nvGrpSpPr>
          <p:grpSpPr>
            <a:xfrm>
              <a:off x="4937724" y="2983972"/>
              <a:ext cx="305674" cy="55366"/>
              <a:chOff x="5022345" y="3147562"/>
              <a:chExt cx="921584" cy="166924"/>
            </a:xfrm>
          </p:grpSpPr>
          <p:cxnSp>
            <p:nvCxnSpPr>
              <p:cNvPr id="327" name="Curved Connector 326"/>
              <p:cNvCxnSpPr/>
              <p:nvPr/>
            </p:nvCxnSpPr>
            <p:spPr>
              <a:xfrm flipV="1">
                <a:off x="5582029" y="3166369"/>
                <a:ext cx="130503" cy="130503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Oval 331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3" name="Straight Connector 332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Hexagon 349"/>
            <p:cNvSpPr/>
            <p:nvPr/>
          </p:nvSpPr>
          <p:spPr>
            <a:xfrm>
              <a:off x="5093398" y="2960233"/>
              <a:ext cx="104400" cy="104400"/>
            </a:xfrm>
            <a:prstGeom prst="hexag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4080696" y="2322000"/>
            <a:ext cx="305674" cy="103235"/>
            <a:chOff x="5022345" y="3075998"/>
            <a:chExt cx="921584" cy="311246"/>
          </a:xfrm>
        </p:grpSpPr>
        <p:sp>
          <p:nvSpPr>
            <p:cNvPr id="353" name="Oval 352"/>
            <p:cNvSpPr/>
            <p:nvPr/>
          </p:nvSpPr>
          <p:spPr>
            <a:xfrm>
              <a:off x="5493447" y="3075998"/>
              <a:ext cx="311246" cy="31124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4" name="Curved Connector 353"/>
            <p:cNvCxnSpPr/>
            <p:nvPr/>
          </p:nvCxnSpPr>
          <p:spPr>
            <a:xfrm flipV="1">
              <a:off x="5582029" y="3166369"/>
              <a:ext cx="130503" cy="130503"/>
            </a:xfrm>
            <a:prstGeom prst="curvedConnector3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5358774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Oval 355"/>
            <p:cNvSpPr/>
            <p:nvPr/>
          </p:nvSpPr>
          <p:spPr>
            <a:xfrm>
              <a:off x="5198285" y="3151377"/>
              <a:ext cx="160487" cy="16048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>
              <a:off x="5157018" y="3148758"/>
              <a:ext cx="0" cy="16572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5157018" y="3147562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5156677" y="3314486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5022345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5809256" y="323188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47544" y="2322000"/>
            <a:ext cx="305674" cy="104400"/>
            <a:chOff x="4960196" y="2922257"/>
            <a:chExt cx="305674" cy="104400"/>
          </a:xfrm>
        </p:grpSpPr>
        <p:grpSp>
          <p:nvGrpSpPr>
            <p:cNvPr id="363" name="Group 362"/>
            <p:cNvGrpSpPr/>
            <p:nvPr/>
          </p:nvGrpSpPr>
          <p:grpSpPr>
            <a:xfrm>
              <a:off x="4960196" y="2946664"/>
              <a:ext cx="305674" cy="55366"/>
              <a:chOff x="5022345" y="3147562"/>
              <a:chExt cx="921584" cy="166924"/>
            </a:xfrm>
          </p:grpSpPr>
          <p:cxnSp>
            <p:nvCxnSpPr>
              <p:cNvPr id="366" name="Curved Connector 365"/>
              <p:cNvCxnSpPr/>
              <p:nvPr/>
            </p:nvCxnSpPr>
            <p:spPr>
              <a:xfrm flipV="1">
                <a:off x="5582029" y="3166369"/>
                <a:ext cx="130503" cy="130503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Oval 367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69" name="Straight Connector 368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0" name="Diamond 379"/>
            <p:cNvSpPr/>
            <p:nvPr/>
          </p:nvSpPr>
          <p:spPr>
            <a:xfrm>
              <a:off x="5115277" y="2922257"/>
              <a:ext cx="104400" cy="1044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64025" y="1242000"/>
            <a:ext cx="305674" cy="104400"/>
            <a:chOff x="4932688" y="2931283"/>
            <a:chExt cx="305674" cy="104400"/>
          </a:xfrm>
        </p:grpSpPr>
        <p:grpSp>
          <p:nvGrpSpPr>
            <p:cNvPr id="389" name="Group 388"/>
            <p:cNvGrpSpPr/>
            <p:nvPr/>
          </p:nvGrpSpPr>
          <p:grpSpPr>
            <a:xfrm>
              <a:off x="4932688" y="2955687"/>
              <a:ext cx="305674" cy="55874"/>
              <a:chOff x="5022345" y="3147562"/>
              <a:chExt cx="921584" cy="168456"/>
            </a:xfrm>
          </p:grpSpPr>
          <p:cxnSp>
            <p:nvCxnSpPr>
              <p:cNvPr id="399" name="Curved Connector 398"/>
              <p:cNvCxnSpPr/>
              <p:nvPr/>
            </p:nvCxnSpPr>
            <p:spPr>
              <a:xfrm flipV="1">
                <a:off x="5524595" y="3185514"/>
                <a:ext cx="130504" cy="130504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Oval 401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" name="Isosceles Triangle 410"/>
            <p:cNvSpPr/>
            <p:nvPr/>
          </p:nvSpPr>
          <p:spPr>
            <a:xfrm rot="16200000" flipH="1" flipV="1">
              <a:off x="5088362" y="2931283"/>
              <a:ext cx="104400" cy="10440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0945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22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noFill/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noFill/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160000" y="980728"/>
            <a:ext cx="5040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3981" y="1429200"/>
            <a:ext cx="0" cy="720000"/>
          </a:xfrm>
          <a:prstGeom prst="straightConnector1">
            <a:avLst/>
          </a:prstGeom>
          <a:ln w="12700">
            <a:solidFill>
              <a:srgbClr val="7030A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 noChangeAspect="1"/>
          </p:cNvCxnSpPr>
          <p:nvPr/>
        </p:nvCxnSpPr>
        <p:spPr>
          <a:xfrm rot="10800000" flipH="1">
            <a:off x="4267206" y="1429200"/>
            <a:ext cx="530533" cy="716400"/>
          </a:xfrm>
          <a:prstGeom prst="straightConnector1">
            <a:avLst/>
          </a:prstGeom>
          <a:ln w="12700">
            <a:solidFill>
              <a:schemeClr val="accent5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cxnSpLocks noChangeAspect="1"/>
          </p:cNvCxnSpPr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 noChangeAspect="1"/>
          </p:cNvCxnSpPr>
          <p:nvPr/>
        </p:nvCxnSpPr>
        <p:spPr>
          <a:xfrm rot="10800000">
            <a:off x="5095477" y="1346400"/>
            <a:ext cx="565200" cy="80280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18800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987108"/>
            <a:ext cx="108000" cy="107238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8673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464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040400"/>
            <a:ext cx="0" cy="6192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228000" y="986343"/>
            <a:ext cx="4464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69999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600" y="10764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71600" y="21420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78058" y="2142000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61200" y="214200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668055" y="2672536"/>
            <a:ext cx="812009" cy="215444"/>
            <a:chOff x="2345981" y="2671200"/>
            <a:chExt cx="812009" cy="215444"/>
          </a:xfrm>
        </p:grpSpPr>
        <p:sp>
          <p:nvSpPr>
            <p:cNvPr id="99" name="TextBox 98"/>
            <p:cNvSpPr txBox="1"/>
            <p:nvPr/>
          </p:nvSpPr>
          <p:spPr>
            <a:xfrm>
              <a:off x="2526086" y="267120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Excitation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345981" y="2724483"/>
              <a:ext cx="178200" cy="108879"/>
              <a:chOff x="2345981" y="2724483"/>
              <a:chExt cx="178200" cy="108879"/>
            </a:xfrm>
          </p:grpSpPr>
          <p:cxnSp>
            <p:nvCxnSpPr>
              <p:cNvPr id="546" name="Straight Connector 545"/>
              <p:cNvCxnSpPr/>
              <p:nvPr/>
            </p:nvCxnSpPr>
            <p:spPr>
              <a:xfrm rot="5400000">
                <a:off x="2363981" y="2759865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9" name="Group 548"/>
              <p:cNvGrpSpPr/>
              <p:nvPr/>
            </p:nvGrpSpPr>
            <p:grpSpPr>
              <a:xfrm rot="5400000" flipV="1">
                <a:off x="2336032" y="2769414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51" name="Straight Connector 55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0" name="Rectangle 549"/>
              <p:cNvSpPr/>
              <p:nvPr/>
            </p:nvSpPr>
            <p:spPr>
              <a:xfrm rot="5400000" flipV="1">
                <a:off x="2401781" y="2735275"/>
                <a:ext cx="86400" cy="8640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48" name="Straight Connector 547"/>
              <p:cNvCxnSpPr/>
              <p:nvPr/>
            </p:nvCxnSpPr>
            <p:spPr>
              <a:xfrm rot="5400000">
                <a:off x="2506181" y="2760475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4438093" y="2671037"/>
            <a:ext cx="1071612" cy="215444"/>
            <a:chOff x="4286381" y="2668493"/>
            <a:chExt cx="1071612" cy="215444"/>
          </a:xfrm>
        </p:grpSpPr>
        <p:sp>
          <p:nvSpPr>
            <p:cNvPr id="100" name="TextBox 99"/>
            <p:cNvSpPr txBox="1"/>
            <p:nvPr/>
          </p:nvSpPr>
          <p:spPr>
            <a:xfrm>
              <a:off x="4479226" y="2668493"/>
              <a:ext cx="8787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Slow </a:t>
              </a:r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Inhibition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286381" y="2724161"/>
              <a:ext cx="178800" cy="108879"/>
              <a:chOff x="4286381" y="2724161"/>
              <a:chExt cx="178800" cy="108879"/>
            </a:xfrm>
          </p:grpSpPr>
          <p:cxnSp>
            <p:nvCxnSpPr>
              <p:cNvPr id="558" name="Straight Connector 557"/>
              <p:cNvCxnSpPr/>
              <p:nvPr/>
            </p:nvCxnSpPr>
            <p:spPr>
              <a:xfrm rot="5400000" flipV="1">
                <a:off x="4268942" y="2779040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/>
              <p:cNvCxnSpPr/>
              <p:nvPr/>
            </p:nvCxnSpPr>
            <p:spPr>
              <a:xfrm rot="5400000" flipV="1">
                <a:off x="4331941" y="2715161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 rot="5400000" flipV="1">
                <a:off x="4330923" y="2822667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1" name="Oval 560"/>
              <p:cNvSpPr/>
              <p:nvPr/>
            </p:nvSpPr>
            <p:spPr>
              <a:xfrm rot="5400000" flipV="1">
                <a:off x="4335581" y="2730867"/>
                <a:ext cx="93600" cy="93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56" name="Straight Connector 555"/>
              <p:cNvCxnSpPr/>
              <p:nvPr/>
            </p:nvCxnSpPr>
            <p:spPr>
              <a:xfrm rot="5400000">
                <a:off x="4304381" y="2759667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/>
              <p:cNvCxnSpPr/>
              <p:nvPr/>
            </p:nvCxnSpPr>
            <p:spPr>
              <a:xfrm rot="5400000">
                <a:off x="4447181" y="2759667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612074" y="2671200"/>
            <a:ext cx="1053940" cy="215444"/>
            <a:chOff x="6295181" y="2671200"/>
            <a:chExt cx="1053940" cy="215444"/>
          </a:xfrm>
        </p:grpSpPr>
        <p:grpSp>
          <p:nvGrpSpPr>
            <p:cNvPr id="16" name="Group 15"/>
            <p:cNvGrpSpPr/>
            <p:nvPr/>
          </p:nvGrpSpPr>
          <p:grpSpPr>
            <a:xfrm>
              <a:off x="6295181" y="2724761"/>
              <a:ext cx="180000" cy="108879"/>
              <a:chOff x="6295181" y="2724761"/>
              <a:chExt cx="180000" cy="108879"/>
            </a:xfrm>
          </p:grpSpPr>
          <p:sp>
            <p:nvSpPr>
              <p:cNvPr id="563" name="Isosceles Triangle 562"/>
              <p:cNvSpPr/>
              <p:nvPr/>
            </p:nvSpPr>
            <p:spPr>
              <a:xfrm rot="16200000" flipV="1">
                <a:off x="6352781" y="2737058"/>
                <a:ext cx="86400" cy="86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64" name="Straight Connector 563"/>
              <p:cNvCxnSpPr/>
              <p:nvPr/>
            </p:nvCxnSpPr>
            <p:spPr>
              <a:xfrm rot="16200000" flipV="1">
                <a:off x="6451781" y="2755996"/>
                <a:ext cx="0" cy="46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5" name="Group 564"/>
              <p:cNvGrpSpPr/>
              <p:nvPr/>
            </p:nvGrpSpPr>
            <p:grpSpPr>
              <a:xfrm rot="16200000">
                <a:off x="6267741" y="2752201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566" name="Group 565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78" name="TextBox 577"/>
            <p:cNvSpPr txBox="1"/>
            <p:nvPr/>
          </p:nvSpPr>
          <p:spPr>
            <a:xfrm>
              <a:off x="6492796" y="2671200"/>
              <a:ext cx="8563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Fast Inhibition 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52" name="TextBox 651"/>
          <p:cNvSpPr txBox="1"/>
          <p:nvPr/>
        </p:nvSpPr>
        <p:spPr>
          <a:xfrm>
            <a:off x="1832400" y="9072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911002" y="90872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 14"/>
          <p:cNvSpPr/>
          <p:nvPr/>
        </p:nvSpPr>
        <p:spPr>
          <a:xfrm rot="5400000">
            <a:off x="3141581" y="1664729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/>
          <p:cNvSpPr/>
          <p:nvPr/>
        </p:nvSpPr>
        <p:spPr>
          <a:xfrm>
            <a:off x="2320163" y="1663200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Diamond 273"/>
          <p:cNvSpPr/>
          <p:nvPr/>
        </p:nvSpPr>
        <p:spPr>
          <a:xfrm>
            <a:off x="356254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Hexagon 275"/>
          <p:cNvSpPr/>
          <p:nvPr/>
        </p:nvSpPr>
        <p:spPr>
          <a:xfrm rot="5400000">
            <a:off x="7246800" y="1662095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7" name="Diamond 276"/>
          <p:cNvSpPr/>
          <p:nvPr/>
        </p:nvSpPr>
        <p:spPr>
          <a:xfrm>
            <a:off x="765725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4763240" y="2322351"/>
            <a:ext cx="305674" cy="104400"/>
            <a:chOff x="4937724" y="2960233"/>
            <a:chExt cx="305674" cy="104400"/>
          </a:xfrm>
        </p:grpSpPr>
        <p:grpSp>
          <p:nvGrpSpPr>
            <p:cNvPr id="292" name="Group 291"/>
            <p:cNvGrpSpPr/>
            <p:nvPr/>
          </p:nvGrpSpPr>
          <p:grpSpPr>
            <a:xfrm>
              <a:off x="4937724" y="2983972"/>
              <a:ext cx="305674" cy="55366"/>
              <a:chOff x="5022345" y="3147562"/>
              <a:chExt cx="921584" cy="166924"/>
            </a:xfrm>
          </p:grpSpPr>
          <p:cxnSp>
            <p:nvCxnSpPr>
              <p:cNvPr id="327" name="Curved Connector 326"/>
              <p:cNvCxnSpPr/>
              <p:nvPr/>
            </p:nvCxnSpPr>
            <p:spPr>
              <a:xfrm flipV="1">
                <a:off x="5582029" y="3166369"/>
                <a:ext cx="130503" cy="130503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Oval 331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3" name="Straight Connector 332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Hexagon 349"/>
            <p:cNvSpPr/>
            <p:nvPr/>
          </p:nvSpPr>
          <p:spPr>
            <a:xfrm>
              <a:off x="5093398" y="2960233"/>
              <a:ext cx="104400" cy="104400"/>
            </a:xfrm>
            <a:prstGeom prst="hexag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4080696" y="2322000"/>
            <a:ext cx="305674" cy="103235"/>
            <a:chOff x="5022345" y="3075998"/>
            <a:chExt cx="921584" cy="311246"/>
          </a:xfrm>
        </p:grpSpPr>
        <p:sp>
          <p:nvSpPr>
            <p:cNvPr id="353" name="Oval 352"/>
            <p:cNvSpPr/>
            <p:nvPr/>
          </p:nvSpPr>
          <p:spPr>
            <a:xfrm>
              <a:off x="5493447" y="3075998"/>
              <a:ext cx="311246" cy="31124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4" name="Curved Connector 353"/>
            <p:cNvCxnSpPr/>
            <p:nvPr/>
          </p:nvCxnSpPr>
          <p:spPr>
            <a:xfrm flipV="1">
              <a:off x="5582029" y="3166369"/>
              <a:ext cx="130503" cy="130503"/>
            </a:xfrm>
            <a:prstGeom prst="curvedConnector3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5358774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Oval 355"/>
            <p:cNvSpPr/>
            <p:nvPr/>
          </p:nvSpPr>
          <p:spPr>
            <a:xfrm>
              <a:off x="5198285" y="3151377"/>
              <a:ext cx="160487" cy="16048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>
              <a:off x="5157018" y="3148758"/>
              <a:ext cx="0" cy="16572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5157018" y="3147562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5156677" y="3314486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5022345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5809256" y="323188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47544" y="2322000"/>
            <a:ext cx="305674" cy="104400"/>
            <a:chOff x="4960196" y="2922257"/>
            <a:chExt cx="305674" cy="104400"/>
          </a:xfrm>
        </p:grpSpPr>
        <p:grpSp>
          <p:nvGrpSpPr>
            <p:cNvPr id="363" name="Group 362"/>
            <p:cNvGrpSpPr/>
            <p:nvPr/>
          </p:nvGrpSpPr>
          <p:grpSpPr>
            <a:xfrm>
              <a:off x="4960196" y="2946664"/>
              <a:ext cx="305674" cy="55366"/>
              <a:chOff x="5022345" y="3147562"/>
              <a:chExt cx="921584" cy="166924"/>
            </a:xfrm>
          </p:grpSpPr>
          <p:cxnSp>
            <p:nvCxnSpPr>
              <p:cNvPr id="366" name="Curved Connector 365"/>
              <p:cNvCxnSpPr/>
              <p:nvPr/>
            </p:nvCxnSpPr>
            <p:spPr>
              <a:xfrm flipV="1">
                <a:off x="5582029" y="3166369"/>
                <a:ext cx="130503" cy="130503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Oval 367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69" name="Straight Connector 368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0" name="Diamond 379"/>
            <p:cNvSpPr/>
            <p:nvPr/>
          </p:nvSpPr>
          <p:spPr>
            <a:xfrm>
              <a:off x="5115277" y="2922257"/>
              <a:ext cx="104400" cy="1044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64025" y="1242000"/>
            <a:ext cx="305674" cy="104400"/>
            <a:chOff x="4932688" y="2931283"/>
            <a:chExt cx="305674" cy="104400"/>
          </a:xfrm>
        </p:grpSpPr>
        <p:grpSp>
          <p:nvGrpSpPr>
            <p:cNvPr id="389" name="Group 388"/>
            <p:cNvGrpSpPr/>
            <p:nvPr/>
          </p:nvGrpSpPr>
          <p:grpSpPr>
            <a:xfrm>
              <a:off x="4932688" y="2955687"/>
              <a:ext cx="305674" cy="55874"/>
              <a:chOff x="5022345" y="3147562"/>
              <a:chExt cx="921584" cy="168456"/>
            </a:xfrm>
          </p:grpSpPr>
          <p:cxnSp>
            <p:nvCxnSpPr>
              <p:cNvPr id="399" name="Curved Connector 398"/>
              <p:cNvCxnSpPr/>
              <p:nvPr/>
            </p:nvCxnSpPr>
            <p:spPr>
              <a:xfrm flipV="1">
                <a:off x="5524595" y="3185514"/>
                <a:ext cx="130504" cy="130504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Oval 401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" name="Isosceles Triangle 410"/>
            <p:cNvSpPr/>
            <p:nvPr/>
          </p:nvSpPr>
          <p:spPr>
            <a:xfrm rot="16200000" flipH="1" flipV="1">
              <a:off x="5088362" y="2931283"/>
              <a:ext cx="104400" cy="10440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314400" y="1250549"/>
            <a:ext cx="115200" cy="115200"/>
            <a:chOff x="8066715" y="1045949"/>
            <a:chExt cx="115200" cy="115200"/>
          </a:xfrm>
        </p:grpSpPr>
        <p:sp>
          <p:nvSpPr>
            <p:cNvPr id="301" name="Oval 300"/>
            <p:cNvSpPr/>
            <p:nvPr/>
          </p:nvSpPr>
          <p:spPr>
            <a:xfrm>
              <a:off x="8066715" y="1045949"/>
              <a:ext cx="115200" cy="115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5305" y="1062379"/>
              <a:ext cx="99060" cy="77153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7404619" y="2264400"/>
            <a:ext cx="115200" cy="115200"/>
            <a:chOff x="8219115" y="1198349"/>
            <a:chExt cx="115200" cy="115200"/>
          </a:xfrm>
        </p:grpSpPr>
        <p:sp>
          <p:nvSpPr>
            <p:cNvPr id="315" name="Oval 314"/>
            <p:cNvSpPr/>
            <p:nvPr/>
          </p:nvSpPr>
          <p:spPr>
            <a:xfrm>
              <a:off x="8219115" y="1198349"/>
              <a:ext cx="115200" cy="115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705" y="1214779"/>
              <a:ext cx="96203" cy="7715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7220381" y="2265138"/>
            <a:ext cx="115200" cy="115200"/>
            <a:chOff x="8371515" y="1350749"/>
            <a:chExt cx="115200" cy="115200"/>
          </a:xfrm>
        </p:grpSpPr>
        <p:sp>
          <p:nvSpPr>
            <p:cNvPr id="362" name="Oval 361"/>
            <p:cNvSpPr/>
            <p:nvPr/>
          </p:nvSpPr>
          <p:spPr>
            <a:xfrm>
              <a:off x="8371515" y="1350749"/>
              <a:ext cx="115200" cy="115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4" name="Picture 2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0105" y="1367179"/>
              <a:ext cx="95250" cy="77153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6716324" y="1038714"/>
            <a:ext cx="115200" cy="115200"/>
            <a:chOff x="6716324" y="1038714"/>
            <a:chExt cx="115200" cy="115200"/>
          </a:xfrm>
        </p:grpSpPr>
        <p:cxnSp>
          <p:nvCxnSpPr>
            <p:cNvPr id="616" name="Straight Connector 615"/>
            <p:cNvCxnSpPr/>
            <p:nvPr/>
          </p:nvCxnSpPr>
          <p:spPr>
            <a:xfrm flipH="1">
              <a:off x="6785943" y="1070532"/>
              <a:ext cx="0" cy="792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Oval 381"/>
            <p:cNvSpPr/>
            <p:nvPr/>
          </p:nvSpPr>
          <p:spPr>
            <a:xfrm>
              <a:off x="6716324" y="1038714"/>
              <a:ext cx="115200" cy="115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9" name="Picture 28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4914" y="1057525"/>
              <a:ext cx="95250" cy="75248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6907170" y="1038714"/>
            <a:ext cx="115200" cy="115200"/>
            <a:chOff x="8676315" y="1655549"/>
            <a:chExt cx="115200" cy="115200"/>
          </a:xfrm>
        </p:grpSpPr>
        <p:sp>
          <p:nvSpPr>
            <p:cNvPr id="413" name="Oval 412"/>
            <p:cNvSpPr/>
            <p:nvPr/>
          </p:nvSpPr>
          <p:spPr>
            <a:xfrm>
              <a:off x="8676315" y="1655549"/>
              <a:ext cx="115200" cy="115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3" name="Picture 3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4905" y="1671979"/>
              <a:ext cx="98108" cy="75248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6493180" y="2265138"/>
            <a:ext cx="115200" cy="115200"/>
            <a:chOff x="8828715" y="1807949"/>
            <a:chExt cx="115200" cy="115200"/>
          </a:xfrm>
        </p:grpSpPr>
        <p:sp>
          <p:nvSpPr>
            <p:cNvPr id="416" name="Oval 415"/>
            <p:cNvSpPr/>
            <p:nvPr/>
          </p:nvSpPr>
          <p:spPr>
            <a:xfrm>
              <a:off x="8828715" y="1807949"/>
              <a:ext cx="115200" cy="115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4" name="Picture 3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305" y="1824379"/>
              <a:ext cx="92393" cy="75248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7723887" y="2262576"/>
            <a:ext cx="115200" cy="115200"/>
            <a:chOff x="8828715" y="2027001"/>
            <a:chExt cx="115200" cy="115200"/>
          </a:xfrm>
        </p:grpSpPr>
        <p:sp>
          <p:nvSpPr>
            <p:cNvPr id="419" name="Oval 418"/>
            <p:cNvSpPr/>
            <p:nvPr/>
          </p:nvSpPr>
          <p:spPr>
            <a:xfrm>
              <a:off x="8828715" y="2027001"/>
              <a:ext cx="115200" cy="115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6" name="Picture 3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305" y="2043431"/>
              <a:ext cx="96203" cy="77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25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5496" y="6453916"/>
            <a:ext cx="9793088" cy="461665"/>
            <a:chOff x="35496" y="6453916"/>
            <a:chExt cx="9793088" cy="461665"/>
          </a:xfrm>
        </p:grpSpPr>
        <p:grpSp>
          <p:nvGrpSpPr>
            <p:cNvPr id="33" name="Group 32"/>
            <p:cNvGrpSpPr/>
            <p:nvPr/>
          </p:nvGrpSpPr>
          <p:grpSpPr>
            <a:xfrm>
              <a:off x="35496" y="6453916"/>
              <a:ext cx="2870028" cy="461665"/>
              <a:chOff x="600120" y="6453916"/>
              <a:chExt cx="2870028" cy="461665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600120" y="6551111"/>
                <a:ext cx="688567" cy="350951"/>
                <a:chOff x="1175721" y="5576913"/>
                <a:chExt cx="688567" cy="350951"/>
              </a:xfrm>
            </p:grpSpPr>
            <p:cxnSp>
              <p:nvCxnSpPr>
                <p:cNvPr id="546" name="Straight Connector 545"/>
                <p:cNvCxnSpPr/>
                <p:nvPr/>
              </p:nvCxnSpPr>
              <p:spPr>
                <a:xfrm flipH="1">
                  <a:off x="1175721" y="5752915"/>
                  <a:ext cx="172800" cy="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9" name="Group 548"/>
                <p:cNvGrpSpPr/>
                <p:nvPr/>
              </p:nvGrpSpPr>
              <p:grpSpPr>
                <a:xfrm rot="5400000" flipV="1">
                  <a:off x="1211956" y="5721738"/>
                  <a:ext cx="350951" cy="61301"/>
                  <a:chOff x="4724894" y="1611142"/>
                  <a:chExt cx="108879" cy="19018"/>
                </a:xfrm>
              </p:grpSpPr>
              <p:cxnSp>
                <p:nvCxnSpPr>
                  <p:cNvPr id="551" name="Straight Connector 55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0" name="Rectangle 549"/>
                <p:cNvSpPr/>
                <p:nvPr/>
              </p:nvSpPr>
              <p:spPr>
                <a:xfrm rot="5400000" flipV="1">
                  <a:off x="1423887" y="5611699"/>
                  <a:ext cx="278494" cy="27849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/>
                </a:p>
              </p:txBody>
            </p:sp>
            <p:cxnSp>
              <p:nvCxnSpPr>
                <p:cNvPr id="548" name="Straight Connector 547"/>
                <p:cNvCxnSpPr/>
                <p:nvPr/>
              </p:nvCxnSpPr>
              <p:spPr>
                <a:xfrm flipH="1">
                  <a:off x="1691488" y="5753805"/>
                  <a:ext cx="172800" cy="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1320200" y="6453916"/>
                <a:ext cx="2149948" cy="461665"/>
                <a:chOff x="2004361" y="6453916"/>
                <a:chExt cx="2149948" cy="461665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2004361" y="6453916"/>
                  <a:ext cx="21499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2400" dirty="0" smtClean="0">
                      <a:latin typeface="Arial" pitchFamily="34" charset="0"/>
                      <a:cs typeface="Arial" pitchFamily="34" charset="0"/>
                    </a:rPr>
                    <a:t>Excitation (    )</a:t>
                  </a:r>
                  <a:endParaRPr lang="en-AU" sz="2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88537" y="6558931"/>
                  <a:ext cx="349758" cy="3040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" name="Group 38"/>
            <p:cNvGrpSpPr/>
            <p:nvPr/>
          </p:nvGrpSpPr>
          <p:grpSpPr>
            <a:xfrm>
              <a:off x="3106347" y="6453916"/>
              <a:ext cx="3337861" cy="461665"/>
              <a:chOff x="3250363" y="6453916"/>
              <a:chExt cx="3337861" cy="461665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3785854" y="6453916"/>
                <a:ext cx="28023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 smtClean="0">
                    <a:latin typeface="Arial" pitchFamily="34" charset="0"/>
                    <a:cs typeface="Arial" pitchFamily="34" charset="0"/>
                  </a:rPr>
                  <a:t>Slow Inhibition (    )</a:t>
                </a:r>
                <a:endParaRPr lang="en-AU" sz="2400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250363" y="6534550"/>
                <a:ext cx="3121837" cy="352800"/>
                <a:chOff x="3250363" y="6534550"/>
                <a:chExt cx="3121837" cy="352800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3250363" y="6534550"/>
                  <a:ext cx="579366" cy="352800"/>
                  <a:chOff x="1295503" y="4966367"/>
                  <a:chExt cx="579366" cy="352800"/>
                </a:xfrm>
              </p:grpSpPr>
              <p:cxnSp>
                <p:nvCxnSpPr>
                  <p:cNvPr id="558" name="Straight Connector 557"/>
                  <p:cNvCxnSpPr/>
                  <p:nvPr/>
                </p:nvCxnSpPr>
                <p:spPr>
                  <a:xfrm rot="5400000" flipV="1">
                    <a:off x="1238995" y="5144191"/>
                    <a:ext cx="349952" cy="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Straight Connector 558"/>
                  <p:cNvCxnSpPr/>
                  <p:nvPr/>
                </p:nvCxnSpPr>
                <p:spPr>
                  <a:xfrm rot="5400000" flipV="1">
                    <a:off x="1443130" y="4937204"/>
                    <a:ext cx="0" cy="58325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Straight Connector 559"/>
                  <p:cNvCxnSpPr/>
                  <p:nvPr/>
                </p:nvCxnSpPr>
                <p:spPr>
                  <a:xfrm rot="5400000" flipV="1">
                    <a:off x="1439832" y="5285555"/>
                    <a:ext cx="0" cy="58325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1" name="Oval 560"/>
                  <p:cNvSpPr/>
                  <p:nvPr/>
                </p:nvSpPr>
                <p:spPr>
                  <a:xfrm rot="5400000" flipV="1">
                    <a:off x="1454925" y="4988096"/>
                    <a:ext cx="303292" cy="303292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2400"/>
                  </a:p>
                </p:txBody>
              </p:sp>
              <p:cxnSp>
                <p:nvCxnSpPr>
                  <p:cNvPr id="556" name="Straight Connector 555"/>
                  <p:cNvCxnSpPr/>
                  <p:nvPr/>
                </p:nvCxnSpPr>
                <p:spPr>
                  <a:xfrm rot="5400000">
                    <a:off x="1353829" y="5081418"/>
                    <a:ext cx="0" cy="116651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/>
                  <p:cNvCxnSpPr/>
                  <p:nvPr/>
                </p:nvCxnSpPr>
                <p:spPr>
                  <a:xfrm rot="5400000">
                    <a:off x="1816544" y="5081418"/>
                    <a:ext cx="0" cy="116651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4" name="Picture 23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92724" y="6597352"/>
                  <a:ext cx="379476" cy="2628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6" name="Group 35"/>
            <p:cNvGrpSpPr/>
            <p:nvPr/>
          </p:nvGrpSpPr>
          <p:grpSpPr>
            <a:xfrm>
              <a:off x="6581034" y="6453916"/>
              <a:ext cx="3247550" cy="461665"/>
              <a:chOff x="6437018" y="6453916"/>
              <a:chExt cx="3247550" cy="46166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437018" y="6503726"/>
                <a:ext cx="583254" cy="352800"/>
                <a:chOff x="1208471" y="4509121"/>
                <a:chExt cx="583254" cy="352800"/>
              </a:xfrm>
            </p:grpSpPr>
            <p:sp>
              <p:nvSpPr>
                <p:cNvPr id="563" name="Isosceles Triangle 562"/>
                <p:cNvSpPr/>
                <p:nvPr/>
              </p:nvSpPr>
              <p:spPr>
                <a:xfrm rot="16200000" flipV="1">
                  <a:off x="1395113" y="4548966"/>
                  <a:ext cx="279961" cy="279961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/>
                </a:p>
              </p:txBody>
            </p:sp>
            <p:cxnSp>
              <p:nvCxnSpPr>
                <p:cNvPr id="564" name="Straight Connector 563"/>
                <p:cNvCxnSpPr/>
                <p:nvPr/>
              </p:nvCxnSpPr>
              <p:spPr>
                <a:xfrm rot="16200000" flipV="1">
                  <a:off x="1715902" y="4625761"/>
                  <a:ext cx="0" cy="151646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5" name="Group 564"/>
                <p:cNvGrpSpPr/>
                <p:nvPr/>
              </p:nvGrpSpPr>
              <p:grpSpPr>
                <a:xfrm rot="16200000">
                  <a:off x="1119558" y="4598034"/>
                  <a:ext cx="352800" cy="174973"/>
                  <a:chOff x="4324218" y="1634400"/>
                  <a:chExt cx="108879" cy="53999"/>
                </a:xfrm>
              </p:grpSpPr>
              <p:grpSp>
                <p:nvGrpSpPr>
                  <p:cNvPr id="566" name="Group 565"/>
                  <p:cNvGrpSpPr/>
                  <p:nvPr/>
                </p:nvGrpSpPr>
                <p:grpSpPr>
                  <a:xfrm>
                    <a:off x="4324218" y="1669381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568" name="Straight Connector 567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444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9" name="Straight Connector 568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444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0" name="Straight Connector 569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444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7" name="Straight Connector 566"/>
                  <p:cNvCxnSpPr/>
                  <p:nvPr/>
                </p:nvCxnSpPr>
                <p:spPr>
                  <a:xfrm flipV="1">
                    <a:off x="4377600" y="1634400"/>
                    <a:ext cx="0" cy="3600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23" name="Picture 2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6500" y="6595142"/>
                <a:ext cx="352044" cy="262890"/>
              </a:xfrm>
              <a:prstGeom prst="rect">
                <a:avLst/>
              </a:prstGeom>
            </p:spPr>
          </p:pic>
          <p:sp>
            <p:nvSpPr>
              <p:cNvPr id="578" name="TextBox 577"/>
              <p:cNvSpPr txBox="1"/>
              <p:nvPr/>
            </p:nvSpPr>
            <p:spPr>
              <a:xfrm>
                <a:off x="6952730" y="6453916"/>
                <a:ext cx="27318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 smtClean="0">
                    <a:latin typeface="Arial" pitchFamily="34" charset="0"/>
                    <a:cs typeface="Arial" pitchFamily="34" charset="0"/>
                  </a:rPr>
                  <a:t>Fast Inhibition (    )</a:t>
                </a:r>
                <a:endParaRPr lang="en-AU" sz="2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61" name="Group 460"/>
          <p:cNvGrpSpPr/>
          <p:nvPr/>
        </p:nvGrpSpPr>
        <p:grpSpPr>
          <a:xfrm>
            <a:off x="-396552" y="585259"/>
            <a:ext cx="6318746" cy="5147997"/>
            <a:chOff x="-468560" y="211582"/>
            <a:chExt cx="6548933" cy="5442312"/>
          </a:xfrm>
        </p:grpSpPr>
        <p:sp>
          <p:nvSpPr>
            <p:cNvPr id="269" name="Oval 268"/>
            <p:cNvSpPr/>
            <p:nvPr/>
          </p:nvSpPr>
          <p:spPr>
            <a:xfrm>
              <a:off x="3950132" y="2640989"/>
              <a:ext cx="809793" cy="809793"/>
            </a:xfrm>
            <a:prstGeom prst="ellipse">
              <a:avLst/>
            </a:prstGeom>
            <a:noFill/>
            <a:ln w="4445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0" name="Oval 269"/>
            <p:cNvSpPr/>
            <p:nvPr/>
          </p:nvSpPr>
          <p:spPr>
            <a:xfrm>
              <a:off x="1312521" y="2640989"/>
              <a:ext cx="809793" cy="809793"/>
            </a:xfrm>
            <a:prstGeom prst="ellipse">
              <a:avLst/>
            </a:prstGeom>
            <a:noFill/>
            <a:ln w="444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1" name="Isosceles Triangle 270"/>
            <p:cNvSpPr/>
            <p:nvPr/>
          </p:nvSpPr>
          <p:spPr>
            <a:xfrm flipV="1">
              <a:off x="2631327" y="2640989"/>
              <a:ext cx="809793" cy="809793"/>
            </a:xfrm>
            <a:prstGeom prst="triangl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2" name="Curved Connector 271"/>
            <p:cNvCxnSpPr/>
            <p:nvPr/>
          </p:nvCxnSpPr>
          <p:spPr>
            <a:xfrm flipV="1">
              <a:off x="2920539" y="2849222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urved Connector 272"/>
            <p:cNvCxnSpPr/>
            <p:nvPr/>
          </p:nvCxnSpPr>
          <p:spPr>
            <a:xfrm flipV="1">
              <a:off x="4239344" y="2930201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urved Connector 273"/>
            <p:cNvCxnSpPr/>
            <p:nvPr/>
          </p:nvCxnSpPr>
          <p:spPr>
            <a:xfrm flipV="1">
              <a:off x="5558150" y="2930201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urved Connector 274"/>
            <p:cNvCxnSpPr/>
            <p:nvPr/>
          </p:nvCxnSpPr>
          <p:spPr>
            <a:xfrm flipV="1">
              <a:off x="1601733" y="2930201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urved Connector 275"/>
            <p:cNvCxnSpPr/>
            <p:nvPr/>
          </p:nvCxnSpPr>
          <p:spPr>
            <a:xfrm rot="16200000" flipH="1">
              <a:off x="2457800" y="1565122"/>
              <a:ext cx="578423" cy="578423"/>
            </a:xfrm>
            <a:prstGeom prst="curvedConnector3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urved Connector 276"/>
            <p:cNvCxnSpPr/>
            <p:nvPr/>
          </p:nvCxnSpPr>
          <p:spPr>
            <a:xfrm rot="5400000">
              <a:off x="3036223" y="1576600"/>
              <a:ext cx="578423" cy="555287"/>
            </a:xfrm>
            <a:prstGeom prst="curvedConnector3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3036223" y="2143561"/>
              <a:ext cx="0" cy="47430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Arc 278"/>
            <p:cNvSpPr/>
            <p:nvPr/>
          </p:nvSpPr>
          <p:spPr>
            <a:xfrm rot="10800000">
              <a:off x="3036223" y="4954856"/>
              <a:ext cx="694108" cy="694108"/>
            </a:xfrm>
            <a:prstGeom prst="arc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0" name="Arc 279"/>
            <p:cNvSpPr/>
            <p:nvPr/>
          </p:nvSpPr>
          <p:spPr>
            <a:xfrm rot="10800000">
              <a:off x="1717418" y="4964400"/>
              <a:ext cx="694108" cy="682540"/>
            </a:xfrm>
            <a:prstGeom prst="arc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1" name="Arc 280"/>
            <p:cNvSpPr/>
            <p:nvPr/>
          </p:nvSpPr>
          <p:spPr>
            <a:xfrm rot="10800000" flipH="1">
              <a:off x="3376699" y="4954856"/>
              <a:ext cx="682540" cy="694108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2" name="Arc 281"/>
            <p:cNvSpPr/>
            <p:nvPr/>
          </p:nvSpPr>
          <p:spPr>
            <a:xfrm rot="10800000" flipH="1">
              <a:off x="4979726" y="4986000"/>
              <a:ext cx="694108" cy="662400"/>
            </a:xfrm>
            <a:prstGeom prst="arc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3" name="Straight Connector 282"/>
            <p:cNvCxnSpPr/>
            <p:nvPr/>
          </p:nvCxnSpPr>
          <p:spPr>
            <a:xfrm flipV="1">
              <a:off x="1717415" y="3457437"/>
              <a:ext cx="3" cy="1862523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flipV="1">
              <a:off x="5673834" y="3473919"/>
              <a:ext cx="3" cy="188566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4348608" y="3457437"/>
              <a:ext cx="7767" cy="485876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Arc 291"/>
            <p:cNvSpPr/>
            <p:nvPr/>
          </p:nvSpPr>
          <p:spPr>
            <a:xfrm rot="10800000" flipH="1">
              <a:off x="2346283" y="4964400"/>
              <a:ext cx="694108" cy="682540"/>
            </a:xfrm>
            <a:prstGeom prst="arc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3" name="Straight Connector 292"/>
            <p:cNvCxnSpPr/>
            <p:nvPr/>
          </p:nvCxnSpPr>
          <p:spPr>
            <a:xfrm flipV="1">
              <a:off x="4355029" y="963561"/>
              <a:ext cx="0" cy="1665859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Arc 293"/>
            <p:cNvSpPr/>
            <p:nvPr/>
          </p:nvSpPr>
          <p:spPr>
            <a:xfrm rot="5400000" flipH="1">
              <a:off x="4007975" y="795819"/>
              <a:ext cx="347054" cy="335486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5" name="Curved Connector 294"/>
            <p:cNvCxnSpPr/>
            <p:nvPr/>
          </p:nvCxnSpPr>
          <p:spPr>
            <a:xfrm rot="5400000" flipH="1" flipV="1">
              <a:off x="3915427" y="4075569"/>
              <a:ext cx="578423" cy="289212"/>
            </a:xfrm>
            <a:prstGeom prst="curvedConnector3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urved Connector 295"/>
            <p:cNvCxnSpPr/>
            <p:nvPr/>
          </p:nvCxnSpPr>
          <p:spPr>
            <a:xfrm rot="16200000" flipV="1">
              <a:off x="4216207" y="4075659"/>
              <a:ext cx="578423" cy="289212"/>
            </a:xfrm>
            <a:prstGeom prst="curvedConnector3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4060611" y="4487031"/>
              <a:ext cx="0" cy="821361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Arc 298"/>
            <p:cNvSpPr/>
            <p:nvPr/>
          </p:nvSpPr>
          <p:spPr>
            <a:xfrm rot="5400000" flipH="1">
              <a:off x="4977261" y="445445"/>
              <a:ext cx="694108" cy="694108"/>
            </a:xfrm>
            <a:prstGeom prst="arc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1" name="Arc 300"/>
            <p:cNvSpPr/>
            <p:nvPr/>
          </p:nvSpPr>
          <p:spPr>
            <a:xfrm rot="5400000" flipH="1">
              <a:off x="5325556" y="1485367"/>
              <a:ext cx="347054" cy="344605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7" name="Arc 306"/>
            <p:cNvSpPr/>
            <p:nvPr/>
          </p:nvSpPr>
          <p:spPr>
            <a:xfrm flipH="1">
              <a:off x="5018299" y="1486591"/>
              <a:ext cx="338400" cy="345600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5" name="Arc 314"/>
            <p:cNvSpPr/>
            <p:nvPr/>
          </p:nvSpPr>
          <p:spPr>
            <a:xfrm rot="10800000" flipH="1">
              <a:off x="4678946" y="4963803"/>
              <a:ext cx="335486" cy="335486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7" name="Arc 316"/>
            <p:cNvSpPr/>
            <p:nvPr/>
          </p:nvSpPr>
          <p:spPr>
            <a:xfrm rot="16200000" flipH="1">
              <a:off x="4654699" y="4966251"/>
              <a:ext cx="335486" cy="335486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7" name="Arc 326"/>
            <p:cNvSpPr/>
            <p:nvPr/>
          </p:nvSpPr>
          <p:spPr>
            <a:xfrm flipH="1">
              <a:off x="3614647" y="796689"/>
              <a:ext cx="335486" cy="347054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8" name="Arc 327"/>
            <p:cNvSpPr/>
            <p:nvPr/>
          </p:nvSpPr>
          <p:spPr>
            <a:xfrm flipH="1">
              <a:off x="1717418" y="792483"/>
              <a:ext cx="347054" cy="344605"/>
            </a:xfrm>
            <a:prstGeom prst="arc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2" name="Arc 331"/>
            <p:cNvSpPr/>
            <p:nvPr/>
          </p:nvSpPr>
          <p:spPr>
            <a:xfrm rot="5400000" flipH="1">
              <a:off x="2109522" y="791259"/>
              <a:ext cx="347054" cy="344605"/>
            </a:xfrm>
            <a:prstGeom prst="arc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3" name="Arc 332"/>
            <p:cNvSpPr/>
            <p:nvPr/>
          </p:nvSpPr>
          <p:spPr>
            <a:xfrm rot="5400000" flipH="1">
              <a:off x="1761227" y="439200"/>
              <a:ext cx="694108" cy="694108"/>
            </a:xfrm>
            <a:prstGeom prst="arc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8" name="Arc 337"/>
            <p:cNvSpPr/>
            <p:nvPr/>
          </p:nvSpPr>
          <p:spPr>
            <a:xfrm flipH="1">
              <a:off x="3047792" y="447910"/>
              <a:ext cx="682540" cy="694108"/>
            </a:xfrm>
            <a:prstGeom prst="arc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5" name="Straight Connector 344"/>
            <p:cNvCxnSpPr/>
            <p:nvPr/>
          </p:nvCxnSpPr>
          <p:spPr>
            <a:xfrm flipV="1">
              <a:off x="1717418" y="944457"/>
              <a:ext cx="0" cy="1677428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 flipH="1">
              <a:off x="3383277" y="445448"/>
              <a:ext cx="1943503" cy="24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3614647" y="961511"/>
              <a:ext cx="0" cy="57842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4651099" y="4487031"/>
              <a:ext cx="0" cy="659403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H="1">
              <a:off x="2457800" y="785118"/>
              <a:ext cx="0" cy="231369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3776605" y="790034"/>
              <a:ext cx="404896" cy="0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1890945" y="790034"/>
              <a:ext cx="393328" cy="0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4817768" y="5301737"/>
              <a:ext cx="34705" cy="0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5187959" y="1484142"/>
              <a:ext cx="312349" cy="2462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5014435" y="1657669"/>
              <a:ext cx="2825" cy="3493677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Oval 357"/>
            <p:cNvSpPr/>
            <p:nvPr/>
          </p:nvSpPr>
          <p:spPr>
            <a:xfrm>
              <a:off x="5270580" y="2636076"/>
              <a:ext cx="809793" cy="809793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9" name="Straight Connector 358"/>
            <p:cNvCxnSpPr/>
            <p:nvPr/>
          </p:nvCxnSpPr>
          <p:spPr>
            <a:xfrm flipV="1">
              <a:off x="5503132" y="2166807"/>
              <a:ext cx="347054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 flipV="1">
              <a:off x="5500307" y="2108968"/>
              <a:ext cx="0" cy="57842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 flipV="1">
              <a:off x="5845774" y="2112240"/>
              <a:ext cx="0" cy="57842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/>
            <p:cNvSpPr/>
            <p:nvPr/>
          </p:nvSpPr>
          <p:spPr>
            <a:xfrm flipV="1">
              <a:off x="5521857" y="1825412"/>
              <a:ext cx="300780" cy="3007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63" name="Straight Connector 362"/>
            <p:cNvCxnSpPr/>
            <p:nvPr/>
          </p:nvCxnSpPr>
          <p:spPr>
            <a:xfrm>
              <a:off x="5672247" y="2168610"/>
              <a:ext cx="0" cy="115685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5672247" y="1709728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flipV="1">
              <a:off x="3037702" y="4113427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366"/>
            <p:cNvGrpSpPr/>
            <p:nvPr/>
          </p:nvGrpSpPr>
          <p:grpSpPr>
            <a:xfrm>
              <a:off x="2866160" y="4225837"/>
              <a:ext cx="349879" cy="61114"/>
              <a:chOff x="4724894" y="1611142"/>
              <a:chExt cx="108879" cy="19018"/>
            </a:xfrm>
          </p:grpSpPr>
          <p:cxnSp>
            <p:nvCxnSpPr>
              <p:cNvPr id="368" name="Straight Connector 36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tangle 370"/>
            <p:cNvSpPr/>
            <p:nvPr/>
          </p:nvSpPr>
          <p:spPr>
            <a:xfrm>
              <a:off x="2919499" y="4292738"/>
              <a:ext cx="277643" cy="277643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72" name="Straight Connector 371"/>
            <p:cNvCxnSpPr/>
            <p:nvPr/>
          </p:nvCxnSpPr>
          <p:spPr>
            <a:xfrm flipV="1">
              <a:off x="3039662" y="4570382"/>
              <a:ext cx="0" cy="115685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Isosceles Triangle 372"/>
            <p:cNvSpPr/>
            <p:nvPr/>
          </p:nvSpPr>
          <p:spPr>
            <a:xfrm flipV="1">
              <a:off x="3473839" y="1206499"/>
              <a:ext cx="277643" cy="27764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80" name="Straight Connector 379"/>
            <p:cNvCxnSpPr/>
            <p:nvPr/>
          </p:nvCxnSpPr>
          <p:spPr>
            <a:xfrm flipV="1">
              <a:off x="3600128" y="1449437"/>
              <a:ext cx="0" cy="1503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2" name="Group 381"/>
            <p:cNvGrpSpPr/>
            <p:nvPr/>
          </p:nvGrpSpPr>
          <p:grpSpPr>
            <a:xfrm>
              <a:off x="3441120" y="1021404"/>
              <a:ext cx="349879" cy="173524"/>
              <a:chOff x="4324218" y="1634400"/>
              <a:chExt cx="108879" cy="53999"/>
            </a:xfrm>
          </p:grpSpPr>
          <p:grpSp>
            <p:nvGrpSpPr>
              <p:cNvPr id="389" name="Group 38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8" name="Straight Connector 397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444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4" name="Straight Connector 403"/>
            <p:cNvCxnSpPr/>
            <p:nvPr/>
          </p:nvCxnSpPr>
          <p:spPr>
            <a:xfrm flipV="1">
              <a:off x="2455814" y="1021404"/>
              <a:ext cx="0" cy="115685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7" name="Group 406"/>
            <p:cNvGrpSpPr/>
            <p:nvPr/>
          </p:nvGrpSpPr>
          <p:grpSpPr>
            <a:xfrm>
              <a:off x="2284273" y="1133814"/>
              <a:ext cx="349879" cy="61114"/>
              <a:chOff x="4724894" y="1611142"/>
              <a:chExt cx="108879" cy="19018"/>
            </a:xfrm>
          </p:grpSpPr>
          <p:cxnSp>
            <p:nvCxnSpPr>
              <p:cNvPr id="410" name="Straight Connector 409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8" name="Rectangle 407"/>
            <p:cNvSpPr/>
            <p:nvPr/>
          </p:nvSpPr>
          <p:spPr>
            <a:xfrm>
              <a:off x="2318953" y="1200715"/>
              <a:ext cx="277643" cy="277643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14" name="Straight Connector 413"/>
            <p:cNvCxnSpPr/>
            <p:nvPr/>
          </p:nvCxnSpPr>
          <p:spPr>
            <a:xfrm flipV="1">
              <a:off x="2457774" y="1478358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 flipH="1">
              <a:off x="3036223" y="781846"/>
              <a:ext cx="11568" cy="135669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3032338" y="3457437"/>
              <a:ext cx="7767" cy="659403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3041899" y="4672126"/>
              <a:ext cx="0" cy="636266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flipV="1">
              <a:off x="5673834" y="785121"/>
              <a:ext cx="0" cy="92547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V="1">
              <a:off x="5673834" y="2284295"/>
              <a:ext cx="0" cy="347054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H="1">
              <a:off x="398612" y="438067"/>
              <a:ext cx="1712133" cy="2462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802" y="2335517"/>
              <a:ext cx="265176" cy="22402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766" y="3535987"/>
              <a:ext cx="240030" cy="1828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022" y="3549618"/>
              <a:ext cx="267462" cy="18288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8349" y="3535987"/>
              <a:ext cx="294894" cy="182880"/>
            </a:xfrm>
            <a:prstGeom prst="rect">
              <a:avLst/>
            </a:prstGeom>
          </p:spPr>
        </p:pic>
        <p:cxnSp>
          <p:nvCxnSpPr>
            <p:cNvPr id="443" name="Straight Connector 442"/>
            <p:cNvCxnSpPr/>
            <p:nvPr/>
          </p:nvCxnSpPr>
          <p:spPr>
            <a:xfrm flipV="1">
              <a:off x="2064472" y="5653720"/>
              <a:ext cx="636266" cy="174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flipV="1">
              <a:off x="3383277" y="5652000"/>
              <a:ext cx="1943503" cy="174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TextBox 444"/>
            <p:cNvSpPr txBox="1"/>
            <p:nvPr/>
          </p:nvSpPr>
          <p:spPr>
            <a:xfrm>
              <a:off x="-468560" y="211582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latin typeface="Arial" pitchFamily="34" charset="0"/>
                  <a:cs typeface="Arial" pitchFamily="34" charset="0"/>
                </a:rPr>
                <a:t>I</a:t>
              </a:r>
              <a:r>
                <a:rPr lang="en-AU" sz="2400" dirty="0" smtClean="0">
                  <a:latin typeface="Arial" pitchFamily="34" charset="0"/>
                  <a:cs typeface="Arial" pitchFamily="34" charset="0"/>
                </a:rPr>
                <a:t>nput</a:t>
              </a:r>
              <a:endParaRPr lang="en-AU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6300193" y="1271148"/>
            <a:ext cx="1502728" cy="4161538"/>
            <a:chOff x="6588224" y="1624337"/>
            <a:chExt cx="1144404" cy="3169224"/>
          </a:xfrm>
        </p:grpSpPr>
        <p:sp>
          <p:nvSpPr>
            <p:cNvPr id="446" name="Isosceles Triangle 445"/>
            <p:cNvSpPr>
              <a:spLocks noChangeAspect="1"/>
            </p:cNvSpPr>
            <p:nvPr/>
          </p:nvSpPr>
          <p:spPr>
            <a:xfrm flipV="1">
              <a:off x="6588224" y="2121765"/>
              <a:ext cx="809793" cy="809793"/>
            </a:xfrm>
            <a:prstGeom prst="triangl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47" name="Curved Connector 446"/>
            <p:cNvCxnSpPr>
              <a:cxnSpLocks noChangeAspect="1"/>
            </p:cNvCxnSpPr>
            <p:nvPr/>
          </p:nvCxnSpPr>
          <p:spPr>
            <a:xfrm flipV="1">
              <a:off x="6877436" y="2329998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>
              <a:cxnSpLocks noChangeAspect="1"/>
            </p:cNvCxnSpPr>
            <p:nvPr/>
          </p:nvCxnSpPr>
          <p:spPr>
            <a:xfrm>
              <a:off x="6993120" y="1624337"/>
              <a:ext cx="0" cy="47430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>
              <a:cxnSpLocks noChangeAspect="1"/>
            </p:cNvCxnSpPr>
            <p:nvPr/>
          </p:nvCxnSpPr>
          <p:spPr>
            <a:xfrm flipV="1">
              <a:off x="6994599" y="3594203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0" name="Group 449"/>
            <p:cNvGrpSpPr>
              <a:grpSpLocks noChangeAspect="1"/>
            </p:cNvGrpSpPr>
            <p:nvPr/>
          </p:nvGrpSpPr>
          <p:grpSpPr>
            <a:xfrm>
              <a:off x="6823057" y="3706613"/>
              <a:ext cx="349879" cy="61114"/>
              <a:chOff x="4724894" y="1611142"/>
              <a:chExt cx="108879" cy="19018"/>
            </a:xfrm>
          </p:grpSpPr>
          <p:cxnSp>
            <p:nvCxnSpPr>
              <p:cNvPr id="451" name="Straight Connector 4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4" name="Rectangle 453"/>
            <p:cNvSpPr>
              <a:spLocks noChangeAspect="1"/>
            </p:cNvSpPr>
            <p:nvPr/>
          </p:nvSpPr>
          <p:spPr>
            <a:xfrm>
              <a:off x="6876396" y="3773514"/>
              <a:ext cx="277643" cy="277643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5" name="Straight Connector 454"/>
            <p:cNvCxnSpPr>
              <a:cxnSpLocks noChangeAspect="1"/>
            </p:cNvCxnSpPr>
            <p:nvPr/>
          </p:nvCxnSpPr>
          <p:spPr>
            <a:xfrm flipV="1">
              <a:off x="6996559" y="4051158"/>
              <a:ext cx="0" cy="115685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>
              <a:cxnSpLocks noChangeAspect="1"/>
            </p:cNvCxnSpPr>
            <p:nvPr/>
          </p:nvCxnSpPr>
          <p:spPr>
            <a:xfrm>
              <a:off x="6989235" y="2938213"/>
              <a:ext cx="7767" cy="659403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7" name="Picture 45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699" y="1816293"/>
              <a:ext cx="265176" cy="224028"/>
            </a:xfrm>
            <a:prstGeom prst="rect">
              <a:avLst/>
            </a:prstGeom>
          </p:spPr>
        </p:pic>
        <p:cxnSp>
          <p:nvCxnSpPr>
            <p:cNvPr id="458" name="Straight Connector 457"/>
            <p:cNvCxnSpPr>
              <a:cxnSpLocks noChangeAspect="1"/>
            </p:cNvCxnSpPr>
            <p:nvPr/>
          </p:nvCxnSpPr>
          <p:spPr>
            <a:xfrm>
              <a:off x="6993831" y="4157295"/>
              <a:ext cx="0" cy="636266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 noChangeAspect="1"/>
            </p:cNvCxnSpPr>
            <p:nvPr/>
          </p:nvCxnSpPr>
          <p:spPr>
            <a:xfrm>
              <a:off x="7246277" y="2457822"/>
              <a:ext cx="486351" cy="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cxnSpLocks noChangeAspect="1"/>
            </p:cNvCxnSpPr>
            <p:nvPr/>
          </p:nvCxnSpPr>
          <p:spPr>
            <a:xfrm>
              <a:off x="7191439" y="3925705"/>
              <a:ext cx="522485" cy="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527" y="1412776"/>
            <a:ext cx="2003425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475170"/>
            <a:ext cx="2003425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3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85462" y="3763693"/>
            <a:ext cx="781330" cy="766000"/>
          </a:xfrm>
          <a:prstGeom prst="ellipse">
            <a:avLst/>
          </a:prstGeom>
          <a:noFill/>
          <a:ln w="4445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2840560" y="3763693"/>
            <a:ext cx="781330" cy="766000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/>
          <p:cNvSpPr/>
          <p:nvPr/>
        </p:nvSpPr>
        <p:spPr>
          <a:xfrm flipV="1">
            <a:off x="4113012" y="3763693"/>
            <a:ext cx="781330" cy="766000"/>
          </a:xfrm>
          <a:prstGeom prst="triangl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Curved Connector 6"/>
          <p:cNvCxnSpPr/>
          <p:nvPr/>
        </p:nvCxnSpPr>
        <p:spPr>
          <a:xfrm flipV="1">
            <a:off x="4392058" y="3960665"/>
            <a:ext cx="223237" cy="218857"/>
          </a:xfrm>
          <a:prstGeom prst="curvedConnector3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flipV="1">
            <a:off x="5664509" y="4037265"/>
            <a:ext cx="223237" cy="218857"/>
          </a:xfrm>
          <a:prstGeom prst="curvedConnector3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flipV="1">
            <a:off x="6936961" y="4037265"/>
            <a:ext cx="223237" cy="218857"/>
          </a:xfrm>
          <a:prstGeom prst="curvedConnector3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flipV="1">
            <a:off x="3119607" y="4037265"/>
            <a:ext cx="223237" cy="218857"/>
          </a:xfrm>
          <a:prstGeom prst="curvedConnector3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6200000" flipH="1">
            <a:off x="3951059" y="2740533"/>
            <a:ext cx="547142" cy="558092"/>
          </a:xfrm>
          <a:prstGeom prst="curvedConnector3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>
            <a:off x="4504698" y="2751609"/>
            <a:ext cx="547142" cy="535769"/>
          </a:xfrm>
          <a:prstGeom prst="curvedConnector3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03676" y="3293165"/>
            <a:ext cx="0" cy="4486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10800000">
            <a:off x="4503676" y="5952428"/>
            <a:ext cx="669711" cy="656571"/>
          </a:xfrm>
          <a:prstGeom prst="arc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c 14"/>
          <p:cNvSpPr/>
          <p:nvPr/>
        </p:nvSpPr>
        <p:spPr>
          <a:xfrm rot="10800000">
            <a:off x="3231226" y="5961456"/>
            <a:ext cx="669711" cy="645629"/>
          </a:xfrm>
          <a:prstGeom prst="arc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c 15"/>
          <p:cNvSpPr/>
          <p:nvPr/>
        </p:nvSpPr>
        <p:spPr>
          <a:xfrm rot="10800000" flipH="1">
            <a:off x="4832185" y="5952428"/>
            <a:ext cx="658550" cy="656571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c 16"/>
          <p:cNvSpPr/>
          <p:nvPr/>
        </p:nvSpPr>
        <p:spPr>
          <a:xfrm rot="10800000" flipH="1">
            <a:off x="6378867" y="5981888"/>
            <a:ext cx="669711" cy="626578"/>
          </a:xfrm>
          <a:prstGeom prst="arc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231223" y="4535988"/>
            <a:ext cx="3" cy="1761800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048578" y="4551579"/>
            <a:ext cx="3" cy="178368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69932" y="4535988"/>
            <a:ext cx="7494" cy="45960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10800000" flipH="1">
            <a:off x="3837987" y="5961456"/>
            <a:ext cx="669711" cy="645629"/>
          </a:xfrm>
          <a:prstGeom prst="arc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776128" y="2176979"/>
            <a:ext cx="0" cy="1575771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5400000" flipH="1">
            <a:off x="5444557" y="2015133"/>
            <a:ext cx="328286" cy="323694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Curved Connector 23"/>
          <p:cNvCxnSpPr/>
          <p:nvPr/>
        </p:nvCxnSpPr>
        <p:spPr>
          <a:xfrm rot="5400000" flipH="1" flipV="1">
            <a:off x="5357452" y="5117955"/>
            <a:ext cx="547142" cy="279047"/>
          </a:xfrm>
          <a:prstGeom prst="curvedConnector3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6200000" flipV="1">
            <a:off x="5647660" y="5118040"/>
            <a:ext cx="547142" cy="279047"/>
          </a:xfrm>
          <a:prstGeom prst="curvedConnector3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492058" y="5509903"/>
            <a:ext cx="0" cy="776943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5400000" flipH="1">
            <a:off x="6383059" y="1680312"/>
            <a:ext cx="656571" cy="669711"/>
          </a:xfrm>
          <a:prstGeom prst="arc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c 27"/>
          <p:cNvSpPr/>
          <p:nvPr/>
        </p:nvSpPr>
        <p:spPr>
          <a:xfrm rot="5400000" flipH="1">
            <a:off x="6715827" y="2667304"/>
            <a:ext cx="328286" cy="332493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Arc 28"/>
          <p:cNvSpPr/>
          <p:nvPr/>
        </p:nvSpPr>
        <p:spPr>
          <a:xfrm flipH="1">
            <a:off x="6416085" y="2671724"/>
            <a:ext cx="326506" cy="326910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Arc 29"/>
          <p:cNvSpPr/>
          <p:nvPr/>
        </p:nvSpPr>
        <p:spPr>
          <a:xfrm rot="10800000" flipH="1">
            <a:off x="6088659" y="5960891"/>
            <a:ext cx="323694" cy="317343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Arc 30"/>
          <p:cNvSpPr/>
          <p:nvPr/>
        </p:nvSpPr>
        <p:spPr>
          <a:xfrm rot="16200000" flipH="1">
            <a:off x="6068440" y="5960032"/>
            <a:ext cx="317343" cy="323694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Arc 31"/>
          <p:cNvSpPr/>
          <p:nvPr/>
        </p:nvSpPr>
        <p:spPr>
          <a:xfrm flipH="1">
            <a:off x="5061769" y="2016201"/>
            <a:ext cx="323694" cy="328286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Arc 32"/>
          <p:cNvSpPr/>
          <p:nvPr/>
        </p:nvSpPr>
        <p:spPr>
          <a:xfrm flipH="1">
            <a:off x="3231226" y="1675308"/>
            <a:ext cx="334855" cy="325969"/>
          </a:xfrm>
          <a:prstGeom prst="arc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Arc 33"/>
          <p:cNvSpPr/>
          <p:nvPr/>
        </p:nvSpPr>
        <p:spPr>
          <a:xfrm rot="5400000" flipH="1">
            <a:off x="3280065" y="1674405"/>
            <a:ext cx="656571" cy="669711"/>
          </a:xfrm>
          <a:prstGeom prst="arc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Arc 34"/>
          <p:cNvSpPr/>
          <p:nvPr/>
        </p:nvSpPr>
        <p:spPr>
          <a:xfrm flipH="1">
            <a:off x="4514839" y="1689214"/>
            <a:ext cx="658550" cy="656571"/>
          </a:xfrm>
          <a:prstGeom prst="arc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231226" y="1819324"/>
            <a:ext cx="0" cy="1926000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838532" y="1686885"/>
            <a:ext cx="1875191" cy="232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61769" y="2171001"/>
            <a:ext cx="0" cy="54714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61791" y="5509903"/>
            <a:ext cx="0" cy="623743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943098" y="2008186"/>
            <a:ext cx="0" cy="218857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218035" y="2012836"/>
            <a:ext cx="390664" cy="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22602" y="6280550"/>
            <a:ext cx="33485" cy="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579781" y="2669407"/>
            <a:ext cx="301370" cy="2329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412356" y="2833550"/>
            <a:ext cx="2726" cy="330474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659498" y="3759046"/>
            <a:ext cx="781330" cy="7660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883876" y="3315154"/>
            <a:ext cx="33485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881151" y="3260443"/>
            <a:ext cx="0" cy="5471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7214475" y="3263538"/>
            <a:ext cx="0" cy="5471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flipV="1">
            <a:off x="6901943" y="2992222"/>
            <a:ext cx="290208" cy="2845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47047" y="3316860"/>
            <a:ext cx="0" cy="10942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047047" y="2882794"/>
            <a:ext cx="0" cy="10942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505103" y="5156503"/>
            <a:ext cx="0" cy="10942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339591" y="5262834"/>
            <a:ext cx="337581" cy="57809"/>
            <a:chOff x="4724894" y="1611142"/>
            <a:chExt cx="108879" cy="19018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4378698" y="5326117"/>
            <a:ext cx="267884" cy="26262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506994" y="5588746"/>
            <a:ext cx="0" cy="109429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sosceles Triangle 58"/>
          <p:cNvSpPr/>
          <p:nvPr/>
        </p:nvSpPr>
        <p:spPr>
          <a:xfrm flipV="1">
            <a:off x="4925910" y="2406779"/>
            <a:ext cx="267884" cy="2626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5047761" y="2636579"/>
            <a:ext cx="0" cy="1422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894342" y="2231694"/>
            <a:ext cx="337581" cy="164140"/>
            <a:chOff x="4324218" y="1634400"/>
            <a:chExt cx="108879" cy="53999"/>
          </a:xfrm>
        </p:grpSpPr>
        <p:grpSp>
          <p:nvGrpSpPr>
            <p:cNvPr id="62" name="Group 61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 flipV="1">
            <a:off x="3943668" y="2231694"/>
            <a:ext cx="0" cy="109429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778156" y="2338025"/>
            <a:ext cx="337581" cy="57809"/>
            <a:chOff x="4724894" y="1611142"/>
            <a:chExt cx="108879" cy="19018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3811617" y="2401308"/>
            <a:ext cx="267884" cy="26262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3945559" y="2663936"/>
            <a:ext cx="0" cy="10942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4503676" y="2005091"/>
            <a:ext cx="11161" cy="12833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499928" y="4535988"/>
            <a:ext cx="7494" cy="62374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509153" y="5684988"/>
            <a:ext cx="0" cy="601857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7046298" y="2008189"/>
            <a:ext cx="0" cy="87542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7048578" y="3426289"/>
            <a:ext cx="0" cy="32828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958774" y="1679903"/>
            <a:ext cx="1651954" cy="2329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45" y="3474741"/>
            <a:ext cx="255855" cy="21191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17" y="4610290"/>
            <a:ext cx="231593" cy="17299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71" y="4623184"/>
            <a:ext cx="258061" cy="17299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420" y="4610290"/>
            <a:ext cx="284529" cy="172990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3566081" y="6613498"/>
            <a:ext cx="613902" cy="165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838532" y="6611871"/>
            <a:ext cx="1875191" cy="16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122082" y="1465666"/>
            <a:ext cx="838599" cy="436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AU" sz="2400" dirty="0" smtClean="0">
                <a:latin typeface="Arial" pitchFamily="34" charset="0"/>
                <a:cs typeface="Arial" pitchFamily="34" charset="0"/>
              </a:rPr>
              <a:t>nput</a:t>
            </a:r>
            <a:endParaRPr lang="en-AU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068298" y="5616201"/>
            <a:ext cx="302400" cy="302400"/>
            <a:chOff x="12495600" y="11031093"/>
            <a:chExt cx="302400" cy="302400"/>
          </a:xfrm>
        </p:grpSpPr>
        <p:sp>
          <p:nvSpPr>
            <p:cNvPr id="88" name="Oval 87"/>
            <p:cNvSpPr/>
            <p:nvPr/>
          </p:nvSpPr>
          <p:spPr>
            <a:xfrm>
              <a:off x="12495600" y="11031093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9" name="Picture 88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28000" y="11088000"/>
              <a:ext cx="221742" cy="180594"/>
            </a:xfrm>
            <a:prstGeom prst="rect">
              <a:avLst/>
            </a:prstGeom>
            <a:noFill/>
          </p:spPr>
        </p:pic>
      </p:grpSp>
      <p:sp>
        <p:nvSpPr>
          <p:cNvPr id="90" name="Oval 89"/>
          <p:cNvSpPr/>
          <p:nvPr/>
        </p:nvSpPr>
        <p:spPr>
          <a:xfrm>
            <a:off x="3766698" y="1872041"/>
            <a:ext cx="302400" cy="3024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1" name="Picture 9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98" y="1928948"/>
            <a:ext cx="228600" cy="180594"/>
          </a:xfrm>
          <a:prstGeom prst="rect">
            <a:avLst/>
          </a:prstGeom>
        </p:spPr>
      </p:pic>
      <p:grpSp>
        <p:nvGrpSpPr>
          <p:cNvPr id="92" name="Group 91"/>
          <p:cNvGrpSpPr/>
          <p:nvPr/>
        </p:nvGrpSpPr>
        <p:grpSpPr>
          <a:xfrm>
            <a:off x="4364298" y="2304201"/>
            <a:ext cx="302400" cy="302400"/>
            <a:chOff x="13791600" y="7826740"/>
            <a:chExt cx="302400" cy="302400"/>
          </a:xfrm>
        </p:grpSpPr>
        <p:sp>
          <p:nvSpPr>
            <p:cNvPr id="93" name="Oval 92"/>
            <p:cNvSpPr/>
            <p:nvPr/>
          </p:nvSpPr>
          <p:spPr>
            <a:xfrm>
              <a:off x="13791600" y="7826740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4" name="Picture 93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4000" y="7883647"/>
              <a:ext cx="235458" cy="180594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6895098" y="5616201"/>
            <a:ext cx="302400" cy="302400"/>
            <a:chOff x="15394203" y="12006262"/>
            <a:chExt cx="302400" cy="302400"/>
          </a:xfrm>
        </p:grpSpPr>
        <p:sp>
          <p:nvSpPr>
            <p:cNvPr id="96" name="Oval 95"/>
            <p:cNvSpPr/>
            <p:nvPr/>
          </p:nvSpPr>
          <p:spPr>
            <a:xfrm>
              <a:off x="15394203" y="12006262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7" name="Picture 9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6603" y="12063169"/>
              <a:ext cx="230886" cy="185166"/>
            </a:xfrm>
            <a:prstGeom prst="rect">
              <a:avLst/>
            </a:prstGeom>
          </p:spPr>
        </p:pic>
      </p:grpSp>
      <p:grpSp>
        <p:nvGrpSpPr>
          <p:cNvPr id="98" name="Group 97"/>
          <p:cNvGrpSpPr/>
          <p:nvPr/>
        </p:nvGrpSpPr>
        <p:grpSpPr>
          <a:xfrm>
            <a:off x="5602124" y="2304201"/>
            <a:ext cx="302400" cy="302400"/>
            <a:chOff x="15029426" y="8014764"/>
            <a:chExt cx="302400" cy="302400"/>
          </a:xfrm>
        </p:grpSpPr>
        <p:sp>
          <p:nvSpPr>
            <p:cNvPr id="99" name="Oval 98"/>
            <p:cNvSpPr/>
            <p:nvPr/>
          </p:nvSpPr>
          <p:spPr>
            <a:xfrm>
              <a:off x="15029426" y="8014764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0" name="Picture 9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1826" y="8071671"/>
              <a:ext cx="237744" cy="185166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5915898" y="5616201"/>
            <a:ext cx="302400" cy="302400"/>
            <a:chOff x="15696603" y="10471882"/>
            <a:chExt cx="302400" cy="302400"/>
          </a:xfrm>
        </p:grpSpPr>
        <p:sp>
          <p:nvSpPr>
            <p:cNvPr id="102" name="Oval 101"/>
            <p:cNvSpPr/>
            <p:nvPr/>
          </p:nvSpPr>
          <p:spPr>
            <a:xfrm>
              <a:off x="15696603" y="10471882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3" name="Picture 10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9003" y="10528789"/>
              <a:ext cx="230886" cy="185166"/>
            </a:xfrm>
            <a:prstGeom prst="rect">
              <a:avLst/>
            </a:prstGeom>
          </p:spPr>
        </p:pic>
      </p:grpSp>
      <p:grpSp>
        <p:nvGrpSpPr>
          <p:cNvPr id="104" name="Group 103"/>
          <p:cNvGrpSpPr/>
          <p:nvPr/>
        </p:nvGrpSpPr>
        <p:grpSpPr>
          <a:xfrm>
            <a:off x="5321898" y="5616201"/>
            <a:ext cx="302400" cy="302400"/>
            <a:chOff x="14722955" y="11439148"/>
            <a:chExt cx="302400" cy="302400"/>
          </a:xfrm>
        </p:grpSpPr>
        <p:sp>
          <p:nvSpPr>
            <p:cNvPr id="105" name="Oval 104"/>
            <p:cNvSpPr/>
            <p:nvPr/>
          </p:nvSpPr>
          <p:spPr>
            <a:xfrm>
              <a:off x="14722955" y="11439148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6" name="Picture 10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5355" y="11496055"/>
              <a:ext cx="228600" cy="1851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495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9" name="Group 138"/>
          <p:cNvGrpSpPr/>
          <p:nvPr/>
        </p:nvGrpSpPr>
        <p:grpSpPr>
          <a:xfrm>
            <a:off x="2458800" y="1134000"/>
            <a:ext cx="792000" cy="198000"/>
            <a:chOff x="2566800" y="1350000"/>
            <a:chExt cx="792000" cy="198000"/>
          </a:xfrm>
        </p:grpSpPr>
        <p:grpSp>
          <p:nvGrpSpPr>
            <p:cNvPr id="83" name="Group 82"/>
            <p:cNvGrpSpPr/>
            <p:nvPr/>
          </p:nvGrpSpPr>
          <p:grpSpPr>
            <a:xfrm>
              <a:off x="2782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84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8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5" name="Straight Connector 84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/>
            <p:cNvSpPr/>
            <p:nvPr/>
          </p:nvSpPr>
          <p:spPr>
            <a:xfrm>
              <a:off x="3142800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998800" y="1350000"/>
              <a:ext cx="144000" cy="198000"/>
              <a:chOff x="2998800" y="1350000"/>
              <a:chExt cx="144000" cy="198000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998800" y="1386000"/>
                <a:ext cx="144000" cy="126000"/>
                <a:chOff x="6732240" y="1767600"/>
                <a:chExt cx="144000" cy="1260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6757440" y="18000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95" name="Group 43"/>
                <p:cNvGrpSpPr/>
                <p:nvPr/>
              </p:nvGrpSpPr>
              <p:grpSpPr>
                <a:xfrm>
                  <a:off x="6732240" y="1767600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5" name="Straight Connector 124"/>
              <p:cNvCxnSpPr/>
              <p:nvPr/>
            </p:nvCxnSpPr>
            <p:spPr>
              <a:xfrm flipV="1">
                <a:off x="30708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3070800" y="1508400"/>
                <a:ext cx="0" cy="3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3214800" y="1350000"/>
              <a:ext cx="144000" cy="189393"/>
              <a:chOff x="6451013" y="1949967"/>
              <a:chExt cx="144000" cy="189393"/>
            </a:xfrm>
          </p:grpSpPr>
          <p:sp>
            <p:nvSpPr>
              <p:cNvPr id="130" name="Isosceles Triangle 129"/>
              <p:cNvSpPr/>
              <p:nvPr/>
            </p:nvSpPr>
            <p:spPr>
              <a:xfrm flipV="1">
                <a:off x="6478013" y="2025115"/>
                <a:ext cx="90000" cy="900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31" name="Group 239"/>
              <p:cNvGrpSpPr/>
              <p:nvPr/>
            </p:nvGrpSpPr>
            <p:grpSpPr>
              <a:xfrm>
                <a:off x="6451013" y="1986911"/>
                <a:ext cx="144000" cy="36972"/>
                <a:chOff x="6732240" y="1767600"/>
                <a:chExt cx="144000" cy="36972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732240" y="1768573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6735600" y="1768572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872400" y="17676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/>
              <p:cNvCxnSpPr/>
              <p:nvPr/>
            </p:nvCxnSpPr>
            <p:spPr>
              <a:xfrm flipV="1">
                <a:off x="6520596" y="1949967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520596" y="210336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2926456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10800" y="1412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566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75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0" name="Straight Connector 79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164760" y="1430400"/>
            <a:ext cx="130479" cy="201600"/>
            <a:chOff x="6937185" y="1260000"/>
            <a:chExt cx="130479" cy="201600"/>
          </a:xfrm>
        </p:grpSpPr>
        <p:grpSp>
          <p:nvGrpSpPr>
            <p:cNvPr id="284" name="Group 28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87" name="Isosceles Triangle 28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8" name="Straight Connector 28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5" name="Straight Connector 28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4572494" y="1423200"/>
            <a:ext cx="130479" cy="201600"/>
            <a:chOff x="7344919" y="1252800"/>
            <a:chExt cx="130479" cy="201600"/>
          </a:xfrm>
        </p:grpSpPr>
        <p:grpSp>
          <p:nvGrpSpPr>
            <p:cNvPr id="299" name="Group 298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Oval 304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0" name="Straight Connector 299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41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3157200" y="2451654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3686984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/>
          <p:cNvCxnSpPr/>
          <p:nvPr/>
        </p:nvCxnSpPr>
        <p:spPr>
          <a:xfrm rot="5400000" flipH="1" flipV="1">
            <a:off x="3120411" y="2109929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/>
          <p:cNvCxnSpPr/>
          <p:nvPr/>
        </p:nvCxnSpPr>
        <p:spPr>
          <a:xfrm rot="16200000" flipV="1">
            <a:off x="3228763" y="2109901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7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9" name="Group 138"/>
          <p:cNvGrpSpPr/>
          <p:nvPr/>
        </p:nvGrpSpPr>
        <p:grpSpPr>
          <a:xfrm>
            <a:off x="2458800" y="1134000"/>
            <a:ext cx="792000" cy="198000"/>
            <a:chOff x="2566800" y="1350000"/>
            <a:chExt cx="792000" cy="198000"/>
          </a:xfrm>
        </p:grpSpPr>
        <p:grpSp>
          <p:nvGrpSpPr>
            <p:cNvPr id="83" name="Group 82"/>
            <p:cNvGrpSpPr/>
            <p:nvPr/>
          </p:nvGrpSpPr>
          <p:grpSpPr>
            <a:xfrm>
              <a:off x="2782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84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8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5" name="Straight Connector 84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/>
            <p:cNvSpPr/>
            <p:nvPr/>
          </p:nvSpPr>
          <p:spPr>
            <a:xfrm>
              <a:off x="3142800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998800" y="1350000"/>
              <a:ext cx="144000" cy="198000"/>
              <a:chOff x="2998800" y="1350000"/>
              <a:chExt cx="144000" cy="198000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998800" y="1386000"/>
                <a:ext cx="144000" cy="126000"/>
                <a:chOff x="6732240" y="1767600"/>
                <a:chExt cx="144000" cy="1260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6757440" y="18000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95" name="Group 43"/>
                <p:cNvGrpSpPr/>
                <p:nvPr/>
              </p:nvGrpSpPr>
              <p:grpSpPr>
                <a:xfrm>
                  <a:off x="6732240" y="1767600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5" name="Straight Connector 124"/>
              <p:cNvCxnSpPr/>
              <p:nvPr/>
            </p:nvCxnSpPr>
            <p:spPr>
              <a:xfrm flipV="1">
                <a:off x="30708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3070800" y="1508400"/>
                <a:ext cx="0" cy="3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3214800" y="1350000"/>
              <a:ext cx="144000" cy="189393"/>
              <a:chOff x="6451013" y="1949967"/>
              <a:chExt cx="144000" cy="189393"/>
            </a:xfrm>
          </p:grpSpPr>
          <p:sp>
            <p:nvSpPr>
              <p:cNvPr id="130" name="Isosceles Triangle 129"/>
              <p:cNvSpPr/>
              <p:nvPr/>
            </p:nvSpPr>
            <p:spPr>
              <a:xfrm flipV="1">
                <a:off x="6478013" y="2025115"/>
                <a:ext cx="90000" cy="900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31" name="Group 239"/>
              <p:cNvGrpSpPr/>
              <p:nvPr/>
            </p:nvGrpSpPr>
            <p:grpSpPr>
              <a:xfrm>
                <a:off x="6451013" y="1986911"/>
                <a:ext cx="144000" cy="36972"/>
                <a:chOff x="6732240" y="1767600"/>
                <a:chExt cx="144000" cy="36972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732240" y="1768573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6735600" y="1768572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872400" y="17676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/>
              <p:cNvCxnSpPr/>
              <p:nvPr/>
            </p:nvCxnSpPr>
            <p:spPr>
              <a:xfrm flipV="1">
                <a:off x="6520596" y="1949967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520596" y="210336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2926456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10800" y="1412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566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75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0" name="Straight Connector 79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164760" y="1430400"/>
            <a:ext cx="130479" cy="201600"/>
            <a:chOff x="6937185" y="1260000"/>
            <a:chExt cx="130479" cy="201600"/>
          </a:xfrm>
        </p:grpSpPr>
        <p:grpSp>
          <p:nvGrpSpPr>
            <p:cNvPr id="284" name="Group 28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87" name="Isosceles Triangle 28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8" name="Straight Connector 28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5" name="Straight Connector 28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4572494" y="1423200"/>
            <a:ext cx="130479" cy="201600"/>
            <a:chOff x="7344919" y="1252800"/>
            <a:chExt cx="130479" cy="201600"/>
          </a:xfrm>
        </p:grpSpPr>
        <p:grpSp>
          <p:nvGrpSpPr>
            <p:cNvPr id="299" name="Group 298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Oval 304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0" name="Straight Connector 299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41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3157200" y="2451654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3686984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/>
          <p:cNvCxnSpPr/>
          <p:nvPr/>
        </p:nvCxnSpPr>
        <p:spPr>
          <a:xfrm rot="5400000" flipH="1" flipV="1">
            <a:off x="3120411" y="2109929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/>
          <p:cNvCxnSpPr/>
          <p:nvPr/>
        </p:nvCxnSpPr>
        <p:spPr>
          <a:xfrm rot="16200000" flipV="1">
            <a:off x="3228763" y="2109901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4" idx="0"/>
          </p:cNvCxnSpPr>
          <p:nvPr/>
        </p:nvCxnSpPr>
        <p:spPr>
          <a:xfrm flipV="1">
            <a:off x="3265200" y="1087200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41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3157200" y="2451654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3686984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/>
          <p:cNvCxnSpPr/>
          <p:nvPr/>
        </p:nvCxnSpPr>
        <p:spPr>
          <a:xfrm rot="5400000" flipH="1" flipV="1">
            <a:off x="3120411" y="2109929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/>
          <p:cNvCxnSpPr/>
          <p:nvPr/>
        </p:nvCxnSpPr>
        <p:spPr>
          <a:xfrm rot="16200000" flipV="1">
            <a:off x="3228763" y="2109901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4" idx="0"/>
          </p:cNvCxnSpPr>
          <p:nvPr/>
        </p:nvCxnSpPr>
        <p:spPr>
          <a:xfrm flipV="1">
            <a:off x="3265200" y="1087200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94982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44008" y="1636200"/>
            <a:ext cx="108879" cy="178200"/>
            <a:chOff x="4644008" y="1636200"/>
            <a:chExt cx="108879" cy="178200"/>
          </a:xfrm>
        </p:grpSpPr>
        <p:cxnSp>
          <p:nvCxnSpPr>
            <p:cNvPr id="349" name="Straight Connector 348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48" name="Group 347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3" name="Rectangle 352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54" name="Straight Connector 35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4126671" y="1290849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4319949" y="1260000"/>
            <a:ext cx="108879" cy="178800"/>
            <a:chOff x="4319949" y="1260000"/>
            <a:chExt cx="108879" cy="178800"/>
          </a:xfrm>
        </p:grpSpPr>
        <p:grpSp>
          <p:nvGrpSpPr>
            <p:cNvPr id="365" name="Group 364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68" name="Straight Connector 367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Oval 370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66" name="Straight Connector 365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530800" y="1159200"/>
            <a:ext cx="651979" cy="180000"/>
            <a:chOff x="2530800" y="1159200"/>
            <a:chExt cx="6519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30019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V="1">
              <a:off x="2962800" y="12924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39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223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6600" y="1328372"/>
            <a:ext cx="176400" cy="180028"/>
            <a:chOff x="2766600" y="1328372"/>
            <a:chExt cx="1764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08000" y="1373372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8000" y="1283372"/>
            <a:ext cx="180000" cy="270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4800" y="238325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3200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59200" y="238325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0400" y="238325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9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0097" y="2383200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644008" y="1636200"/>
            <a:ext cx="108879" cy="178200"/>
            <a:chOff x="4644008" y="1636200"/>
            <a:chExt cx="108879" cy="178200"/>
          </a:xfrm>
        </p:grpSpPr>
        <p:cxnSp>
          <p:nvCxnSpPr>
            <p:cNvPr id="349" name="Straight Connector 348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48" name="Group 347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3" name="Rectangle 352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54" name="Straight Connector 35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4126671" y="1290849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4319949" y="1260000"/>
            <a:ext cx="108879" cy="178800"/>
            <a:chOff x="4319949" y="1260000"/>
            <a:chExt cx="108879" cy="178800"/>
          </a:xfrm>
        </p:grpSpPr>
        <p:grpSp>
          <p:nvGrpSpPr>
            <p:cNvPr id="365" name="Group 364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68" name="Straight Connector 367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Oval 370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66" name="Straight Connector 365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073900" y="1159200"/>
            <a:ext cx="108879" cy="180000"/>
            <a:chOff x="4324218" y="1634400"/>
            <a:chExt cx="108879" cy="180000"/>
          </a:xfrm>
        </p:grpSpPr>
        <p:sp>
          <p:nvSpPr>
            <p:cNvPr id="342" name="Isosceles Triangle 341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1" name="Straight Connector 340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6" name="Straight Connector 345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2" name="Group 371"/>
          <p:cNvGrpSpPr/>
          <p:nvPr/>
        </p:nvGrpSpPr>
        <p:grpSpPr>
          <a:xfrm>
            <a:off x="2890800" y="1159200"/>
            <a:ext cx="108879" cy="178800"/>
            <a:chOff x="4319949" y="1260000"/>
            <a:chExt cx="108879" cy="178800"/>
          </a:xfrm>
        </p:grpSpPr>
        <p:grpSp>
          <p:nvGrpSpPr>
            <p:cNvPr id="373" name="Group 372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Oval 378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74" name="Straight Connector 373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0" name="Group 379"/>
          <p:cNvGrpSpPr/>
          <p:nvPr/>
        </p:nvGrpSpPr>
        <p:grpSpPr>
          <a:xfrm>
            <a:off x="2709921" y="1159200"/>
            <a:ext cx="108879" cy="178200"/>
            <a:chOff x="4644008" y="1636200"/>
            <a:chExt cx="108879" cy="178200"/>
          </a:xfrm>
        </p:grpSpPr>
        <p:cxnSp>
          <p:nvCxnSpPr>
            <p:cNvPr id="381" name="Straight Connector 380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2" name="Group 381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84" name="Group 383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86" name="Straight Connector 385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83" name="Straight Connector 382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/>
          <p:cNvGrpSpPr/>
          <p:nvPr/>
        </p:nvGrpSpPr>
        <p:grpSpPr>
          <a:xfrm>
            <a:off x="2530800" y="1159200"/>
            <a:ext cx="108879" cy="178200"/>
            <a:chOff x="4644008" y="1636200"/>
            <a:chExt cx="108879" cy="178200"/>
          </a:xfrm>
        </p:grpSpPr>
        <p:cxnSp>
          <p:nvCxnSpPr>
            <p:cNvPr id="390" name="Straight Connector 38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1" name="Group 39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93" name="Group 39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4" name="Rectangle 39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92" name="Straight Connector 39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 flipV="1">
            <a:off x="238996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81800" cy="180028"/>
            <a:chOff x="2766600" y="1328372"/>
            <a:chExt cx="1818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9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9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Arc 399"/>
          <p:cNvSpPr/>
          <p:nvPr/>
        </p:nvSpPr>
        <p:spPr>
          <a:xfrm rot="5400000" flipH="1">
            <a:off x="3578019" y="1303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69915" y="1303962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2400" y="2383200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5581" y="2383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4400" y="1087962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6419" y="1087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48033" y="979967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9200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58080" y="1087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4" name="Arc 363"/>
          <p:cNvSpPr/>
          <p:nvPr/>
        </p:nvSpPr>
        <p:spPr>
          <a:xfrm rot="5400000" flipH="1">
            <a:off x="3469633" y="979967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5202" y="1086943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4800" y="98073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8400" y="1140562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8800" y="1087200"/>
            <a:ext cx="3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9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Rectangle 222"/>
          <p:cNvSpPr/>
          <p:nvPr/>
        </p:nvSpPr>
        <p:spPr>
          <a:xfrm>
            <a:off x="3229200" y="2275200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6600" y="1328372"/>
            <a:ext cx="176400" cy="180028"/>
            <a:chOff x="2766600" y="1328372"/>
            <a:chExt cx="1764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080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8000" y="1283372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59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19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396044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87200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4126671" y="1290849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2530800" y="1159200"/>
            <a:ext cx="651979" cy="180000"/>
            <a:chOff x="2530800" y="1159200"/>
            <a:chExt cx="6519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30019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39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3" name="Group 282"/>
          <p:cNvGrpSpPr/>
          <p:nvPr/>
        </p:nvGrpSpPr>
        <p:grpSpPr>
          <a:xfrm flipV="1">
            <a:off x="239040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81800" cy="180028"/>
            <a:chOff x="2766600" y="1328372"/>
            <a:chExt cx="1818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9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9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 rot="16200000" flipH="1">
            <a:off x="3470400" y="979200"/>
            <a:ext cx="216000" cy="217534"/>
            <a:chOff x="2854800" y="2383254"/>
            <a:chExt cx="216000" cy="217534"/>
          </a:xfrm>
        </p:grpSpPr>
        <p:sp>
          <p:nvSpPr>
            <p:cNvPr id="347" name="Rectangle 34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4" name="Arc 36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98" name="Group 397"/>
          <p:cNvGrpSpPr/>
          <p:nvPr/>
        </p:nvGrpSpPr>
        <p:grpSpPr>
          <a:xfrm rot="16200000" flipH="1">
            <a:off x="3578400" y="1303200"/>
            <a:ext cx="108000" cy="108000"/>
            <a:chOff x="2854800" y="2383254"/>
            <a:chExt cx="216000" cy="217534"/>
          </a:xfrm>
        </p:grpSpPr>
        <p:sp>
          <p:nvSpPr>
            <p:cNvPr id="399" name="Rectangle 39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0" name="Arc 39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1" name="Group 400"/>
          <p:cNvGrpSpPr/>
          <p:nvPr/>
        </p:nvGrpSpPr>
        <p:grpSpPr>
          <a:xfrm rot="10800000" flipH="1">
            <a:off x="3469915" y="1303200"/>
            <a:ext cx="108000" cy="108000"/>
            <a:chOff x="2854800" y="2383254"/>
            <a:chExt cx="216000" cy="217534"/>
          </a:xfrm>
        </p:grpSpPr>
        <p:sp>
          <p:nvSpPr>
            <p:cNvPr id="402" name="Rectangle 40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3" name="Arc 40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4" name="Group 403"/>
          <p:cNvGrpSpPr/>
          <p:nvPr/>
        </p:nvGrpSpPr>
        <p:grpSpPr>
          <a:xfrm flipH="1">
            <a:off x="3362400" y="2383200"/>
            <a:ext cx="108000" cy="108000"/>
            <a:chOff x="2854800" y="2383254"/>
            <a:chExt cx="216000" cy="217534"/>
          </a:xfrm>
        </p:grpSpPr>
        <p:sp>
          <p:nvSpPr>
            <p:cNvPr id="405" name="Rectangle 4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6" name="Arc 4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7" name="Group 406"/>
          <p:cNvGrpSpPr/>
          <p:nvPr/>
        </p:nvGrpSpPr>
        <p:grpSpPr>
          <a:xfrm rot="5400000" flipH="1">
            <a:off x="3355200" y="2383200"/>
            <a:ext cx="108000" cy="108000"/>
            <a:chOff x="2854800" y="2383254"/>
            <a:chExt cx="216000" cy="217534"/>
          </a:xfrm>
        </p:grpSpPr>
        <p:sp>
          <p:nvSpPr>
            <p:cNvPr id="408" name="Rectangle 4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9" name="Arc 4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0" name="Group 409"/>
          <p:cNvGrpSpPr/>
          <p:nvPr/>
        </p:nvGrpSpPr>
        <p:grpSpPr>
          <a:xfrm rot="10800000" flipH="1">
            <a:off x="3125202" y="1086181"/>
            <a:ext cx="108000" cy="108000"/>
            <a:chOff x="2854800" y="2383254"/>
            <a:chExt cx="216000" cy="217534"/>
          </a:xfrm>
        </p:grpSpPr>
        <p:sp>
          <p:nvSpPr>
            <p:cNvPr id="411" name="Rectangle 41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2" name="Arc 41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3" name="Group 412"/>
          <p:cNvGrpSpPr/>
          <p:nvPr/>
        </p:nvGrpSpPr>
        <p:grpSpPr>
          <a:xfrm rot="10800000" flipH="1">
            <a:off x="2444400" y="1087200"/>
            <a:ext cx="108000" cy="108000"/>
            <a:chOff x="2854800" y="2383254"/>
            <a:chExt cx="216000" cy="217534"/>
          </a:xfrm>
        </p:grpSpPr>
        <p:sp>
          <p:nvSpPr>
            <p:cNvPr id="414" name="Rectangle 413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5" name="Arc 41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6" name="Group 415"/>
          <p:cNvGrpSpPr/>
          <p:nvPr/>
        </p:nvGrpSpPr>
        <p:grpSpPr>
          <a:xfrm rot="16200000" flipH="1">
            <a:off x="2476800" y="1087200"/>
            <a:ext cx="108000" cy="108000"/>
            <a:chOff x="2854800" y="2383254"/>
            <a:chExt cx="216000" cy="217534"/>
          </a:xfrm>
        </p:grpSpPr>
        <p:sp>
          <p:nvSpPr>
            <p:cNvPr id="417" name="Rectangle 41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8" name="Arc 417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/>
          <p:cNvGrpSpPr/>
          <p:nvPr/>
        </p:nvGrpSpPr>
        <p:grpSpPr>
          <a:xfrm rot="16200000" flipH="1">
            <a:off x="2548800" y="979200"/>
            <a:ext cx="216000" cy="217534"/>
            <a:chOff x="2854800" y="2383254"/>
            <a:chExt cx="216000" cy="217534"/>
          </a:xfrm>
        </p:grpSpPr>
        <p:sp>
          <p:nvSpPr>
            <p:cNvPr id="420" name="Rectangle 41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1" name="Arc 42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2" name="Group 421"/>
          <p:cNvGrpSpPr/>
          <p:nvPr/>
        </p:nvGrpSpPr>
        <p:grpSpPr>
          <a:xfrm rot="10800000" flipH="1">
            <a:off x="2944800" y="979200"/>
            <a:ext cx="216000" cy="217534"/>
            <a:chOff x="2854800" y="2383254"/>
            <a:chExt cx="216000" cy="217534"/>
          </a:xfrm>
        </p:grpSpPr>
        <p:sp>
          <p:nvSpPr>
            <p:cNvPr id="423" name="Rectangle 42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4" name="Arc 42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34000" y="980728"/>
            <a:ext cx="0" cy="8780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8400" y="1140562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9200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88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4136400" y="1684800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/>
          <p:cNvGrpSpPr/>
          <p:nvPr/>
        </p:nvGrpSpPr>
        <p:grpSpPr>
          <a:xfrm flipV="1">
            <a:off x="4300221" y="1618916"/>
            <a:ext cx="108879" cy="178200"/>
            <a:chOff x="4644008" y="1636200"/>
            <a:chExt cx="108879" cy="178200"/>
          </a:xfrm>
        </p:grpSpPr>
        <p:cxnSp>
          <p:nvCxnSpPr>
            <p:cNvPr id="440" name="Straight Connector 43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443" name="Group 44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2" name="Straight Connector 44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Group 447"/>
          <p:cNvGrpSpPr/>
          <p:nvPr/>
        </p:nvGrpSpPr>
        <p:grpSpPr>
          <a:xfrm flipV="1">
            <a:off x="4428828" y="1628800"/>
            <a:ext cx="108879" cy="178800"/>
            <a:chOff x="4319949" y="1260000"/>
            <a:chExt cx="108879" cy="178800"/>
          </a:xfrm>
        </p:grpSpPr>
        <p:grpSp>
          <p:nvGrpSpPr>
            <p:cNvPr id="449" name="Group 448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452" name="Straight Connector 451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Oval 454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50" name="Straight Connector 449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673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32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43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53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64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74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8" name="Group 67"/>
          <p:cNvGrpSpPr/>
          <p:nvPr/>
        </p:nvGrpSpPr>
        <p:grpSpPr>
          <a:xfrm>
            <a:off x="2728800" y="1663200"/>
            <a:ext cx="252000" cy="252000"/>
            <a:chOff x="2728800" y="1663200"/>
            <a:chExt cx="252000" cy="252000"/>
          </a:xfrm>
        </p:grpSpPr>
        <p:sp>
          <p:nvSpPr>
            <p:cNvPr id="143" name="Isosceles Triangle 142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Curved Connector 146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Rectangle 222"/>
          <p:cNvSpPr/>
          <p:nvPr/>
        </p:nvSpPr>
        <p:spPr>
          <a:xfrm>
            <a:off x="3229200" y="2275200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4800" y="1328372"/>
            <a:ext cx="181800" cy="180028"/>
            <a:chOff x="2764800" y="1328372"/>
            <a:chExt cx="1818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13400" y="1375172"/>
              <a:ext cx="180000" cy="864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6200" y="1285172"/>
            <a:ext cx="180000" cy="2664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59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18800"/>
            <a:ext cx="1" cy="33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87200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3631027" y="553706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/>
          <p:cNvGrpSpPr/>
          <p:nvPr/>
        </p:nvGrpSpPr>
        <p:grpSpPr>
          <a:xfrm>
            <a:off x="2530800" y="1159200"/>
            <a:ext cx="648879" cy="180000"/>
            <a:chOff x="2530800" y="1159200"/>
            <a:chExt cx="6488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29988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08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3" name="Group 282"/>
          <p:cNvGrpSpPr/>
          <p:nvPr/>
        </p:nvGrpSpPr>
        <p:grpSpPr>
          <a:xfrm flipV="1">
            <a:off x="239040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78200" cy="180028"/>
            <a:chOff x="2766600" y="1328372"/>
            <a:chExt cx="1782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098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 rot="16200000" flipH="1">
            <a:off x="3470400" y="979200"/>
            <a:ext cx="216000" cy="217534"/>
            <a:chOff x="2854800" y="2383254"/>
            <a:chExt cx="216000" cy="217534"/>
          </a:xfrm>
        </p:grpSpPr>
        <p:sp>
          <p:nvSpPr>
            <p:cNvPr id="347" name="Rectangle 34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4" name="Arc 36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98" name="Group 397"/>
          <p:cNvGrpSpPr/>
          <p:nvPr/>
        </p:nvGrpSpPr>
        <p:grpSpPr>
          <a:xfrm rot="16200000" flipH="1">
            <a:off x="3578400" y="1303200"/>
            <a:ext cx="108000" cy="108000"/>
            <a:chOff x="2854800" y="2383254"/>
            <a:chExt cx="216000" cy="217534"/>
          </a:xfrm>
        </p:grpSpPr>
        <p:sp>
          <p:nvSpPr>
            <p:cNvPr id="399" name="Rectangle 39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0" name="Arc 39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1" name="Group 400"/>
          <p:cNvGrpSpPr/>
          <p:nvPr/>
        </p:nvGrpSpPr>
        <p:grpSpPr>
          <a:xfrm rot="10800000" flipH="1">
            <a:off x="3469915" y="1303200"/>
            <a:ext cx="108000" cy="108000"/>
            <a:chOff x="2854800" y="2383254"/>
            <a:chExt cx="216000" cy="217534"/>
          </a:xfrm>
        </p:grpSpPr>
        <p:sp>
          <p:nvSpPr>
            <p:cNvPr id="402" name="Rectangle 40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3" name="Arc 40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4" name="Group 403"/>
          <p:cNvGrpSpPr/>
          <p:nvPr/>
        </p:nvGrpSpPr>
        <p:grpSpPr>
          <a:xfrm flipH="1">
            <a:off x="3362400" y="2383200"/>
            <a:ext cx="108000" cy="108000"/>
            <a:chOff x="2854800" y="2383254"/>
            <a:chExt cx="216000" cy="217534"/>
          </a:xfrm>
        </p:grpSpPr>
        <p:sp>
          <p:nvSpPr>
            <p:cNvPr id="405" name="Rectangle 4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6" name="Arc 4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7" name="Group 406"/>
          <p:cNvGrpSpPr/>
          <p:nvPr/>
        </p:nvGrpSpPr>
        <p:grpSpPr>
          <a:xfrm rot="5400000" flipH="1">
            <a:off x="3355200" y="2383200"/>
            <a:ext cx="108000" cy="108000"/>
            <a:chOff x="2854800" y="2383254"/>
            <a:chExt cx="216000" cy="217534"/>
          </a:xfrm>
        </p:grpSpPr>
        <p:sp>
          <p:nvSpPr>
            <p:cNvPr id="408" name="Rectangle 4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9" name="Arc 4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0" name="Group 409"/>
          <p:cNvGrpSpPr/>
          <p:nvPr/>
        </p:nvGrpSpPr>
        <p:grpSpPr>
          <a:xfrm rot="10800000" flipH="1">
            <a:off x="3125202" y="1086181"/>
            <a:ext cx="108000" cy="108000"/>
            <a:chOff x="2854800" y="2383254"/>
            <a:chExt cx="216000" cy="217534"/>
          </a:xfrm>
        </p:grpSpPr>
        <p:sp>
          <p:nvSpPr>
            <p:cNvPr id="411" name="Rectangle 41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2" name="Arc 41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3" name="Group 412"/>
          <p:cNvGrpSpPr/>
          <p:nvPr/>
        </p:nvGrpSpPr>
        <p:grpSpPr>
          <a:xfrm rot="10800000" flipH="1">
            <a:off x="2444400" y="1087200"/>
            <a:ext cx="108000" cy="108000"/>
            <a:chOff x="2854800" y="2383254"/>
            <a:chExt cx="216000" cy="217534"/>
          </a:xfrm>
        </p:grpSpPr>
        <p:sp>
          <p:nvSpPr>
            <p:cNvPr id="414" name="Rectangle 413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5" name="Arc 41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6" name="Group 415"/>
          <p:cNvGrpSpPr/>
          <p:nvPr/>
        </p:nvGrpSpPr>
        <p:grpSpPr>
          <a:xfrm rot="16200000" flipH="1">
            <a:off x="2476800" y="1087200"/>
            <a:ext cx="108000" cy="108000"/>
            <a:chOff x="2854800" y="2383254"/>
            <a:chExt cx="216000" cy="217534"/>
          </a:xfrm>
        </p:grpSpPr>
        <p:sp>
          <p:nvSpPr>
            <p:cNvPr id="417" name="Rectangle 41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8" name="Arc 417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/>
          <p:cNvGrpSpPr/>
          <p:nvPr/>
        </p:nvGrpSpPr>
        <p:grpSpPr>
          <a:xfrm rot="16200000" flipH="1">
            <a:off x="2548800" y="979200"/>
            <a:ext cx="216000" cy="217534"/>
            <a:chOff x="2854800" y="2383254"/>
            <a:chExt cx="216000" cy="217534"/>
          </a:xfrm>
        </p:grpSpPr>
        <p:sp>
          <p:nvSpPr>
            <p:cNvPr id="420" name="Rectangle 41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1" name="Arc 42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2" name="Group 421"/>
          <p:cNvGrpSpPr/>
          <p:nvPr/>
        </p:nvGrpSpPr>
        <p:grpSpPr>
          <a:xfrm rot="10800000" flipH="1">
            <a:off x="2944800" y="979200"/>
            <a:ext cx="216000" cy="217534"/>
            <a:chOff x="2854800" y="2383254"/>
            <a:chExt cx="216000" cy="217534"/>
          </a:xfrm>
        </p:grpSpPr>
        <p:sp>
          <p:nvSpPr>
            <p:cNvPr id="423" name="Rectangle 42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4" name="Arc 42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34000" y="980728"/>
            <a:ext cx="0" cy="8780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4800" y="1140562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56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88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/>
          <p:cNvGrpSpPr/>
          <p:nvPr/>
        </p:nvGrpSpPr>
        <p:grpSpPr>
          <a:xfrm flipV="1">
            <a:off x="3814127" y="662821"/>
            <a:ext cx="108879" cy="178200"/>
            <a:chOff x="4644008" y="1636200"/>
            <a:chExt cx="108879" cy="178200"/>
          </a:xfrm>
        </p:grpSpPr>
        <p:cxnSp>
          <p:nvCxnSpPr>
            <p:cNvPr id="440" name="Straight Connector 43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443" name="Group 44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2" name="Straight Connector 44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Group 447"/>
          <p:cNvGrpSpPr/>
          <p:nvPr/>
        </p:nvGrpSpPr>
        <p:grpSpPr>
          <a:xfrm flipV="1">
            <a:off x="3644288" y="766802"/>
            <a:ext cx="108879" cy="178800"/>
            <a:chOff x="4319949" y="1260000"/>
            <a:chExt cx="108879" cy="178800"/>
          </a:xfrm>
        </p:grpSpPr>
        <p:grpSp>
          <p:nvGrpSpPr>
            <p:cNvPr id="449" name="Group 448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452" name="Straight Connector 451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Oval 454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50" name="Straight Connector 449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4734000" y="106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5" name="Rectangle 294"/>
          <p:cNvSpPr/>
          <p:nvPr/>
        </p:nvSpPr>
        <p:spPr>
          <a:xfrm>
            <a:off x="4050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/>
          <p:cNvSpPr/>
          <p:nvPr/>
        </p:nvSpPr>
        <p:spPr>
          <a:xfrm>
            <a:off x="4734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/>
          <p:cNvSpPr/>
          <p:nvPr/>
        </p:nvSpPr>
        <p:spPr>
          <a:xfrm>
            <a:off x="5418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0000" y="2149200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3696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18000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2800" y="1429200"/>
            <a:ext cx="0" cy="7200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1600" y="1429200"/>
            <a:ext cx="0" cy="7200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7600" y="1434600"/>
            <a:ext cx="529200" cy="7146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68800" y="1346400"/>
            <a:ext cx="564527" cy="8028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3096" y="1346400"/>
            <a:ext cx="565200" cy="8028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7600" y="1429200"/>
            <a:ext cx="529200" cy="7164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  <a:endCxn id="296" idx="3"/>
          </p:cNvCxnSpPr>
          <p:nvPr/>
        </p:nvCxnSpPr>
        <p:spPr>
          <a:xfrm flipH="1" flipV="1">
            <a:off x="5094000" y="2329200"/>
            <a:ext cx="324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" idx="1"/>
          </p:cNvCxnSpPr>
          <p:nvPr/>
        </p:nvCxnSpPr>
        <p:spPr>
          <a:xfrm>
            <a:off x="4168800" y="1243301"/>
            <a:ext cx="565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4000" y="1242000"/>
            <a:ext cx="565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/>
          <p:cNvGrpSpPr/>
          <p:nvPr/>
        </p:nvGrpSpPr>
        <p:grpSpPr>
          <a:xfrm>
            <a:off x="4860032" y="1106752"/>
            <a:ext cx="90000" cy="90000"/>
            <a:chOff x="2728800" y="1663200"/>
            <a:chExt cx="252000" cy="252000"/>
          </a:xfrm>
        </p:grpSpPr>
        <p:sp>
          <p:nvSpPr>
            <p:cNvPr id="432" name="Isosceles Triangle 431"/>
            <p:cNvSpPr/>
            <p:nvPr/>
          </p:nvSpPr>
          <p:spPr>
            <a:xfrm rot="16200000"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7" name="Curved Connector 436"/>
            <p:cNvCxnSpPr/>
            <p:nvPr/>
          </p:nvCxnSpPr>
          <p:spPr>
            <a:xfrm flipV="1">
              <a:off x="2769053" y="1742378"/>
              <a:ext cx="71999" cy="71999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>
            <a:stCxn id="432" idx="0"/>
          </p:cNvCxnSpPr>
          <p:nvPr/>
        </p:nvCxnSpPr>
        <p:spPr>
          <a:xfrm>
            <a:off x="4950032" y="1151752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33020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/>
          <p:cNvSpPr/>
          <p:nvPr/>
        </p:nvSpPr>
        <p:spPr>
          <a:xfrm>
            <a:off x="68328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7" name="Rectangle 456"/>
          <p:cNvSpPr/>
          <p:nvPr/>
        </p:nvSpPr>
        <p:spPr>
          <a:xfrm>
            <a:off x="72432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8" name="Rectangle 457"/>
          <p:cNvSpPr/>
          <p:nvPr/>
        </p:nvSpPr>
        <p:spPr>
          <a:xfrm>
            <a:off x="64224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9" name="Oval 458"/>
          <p:cNvSpPr/>
          <p:nvPr/>
        </p:nvSpPr>
        <p:spPr>
          <a:xfrm>
            <a:off x="72432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24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61" name="Group 460"/>
          <p:cNvGrpSpPr/>
          <p:nvPr/>
        </p:nvGrpSpPr>
        <p:grpSpPr>
          <a:xfrm>
            <a:off x="6832800" y="1664729"/>
            <a:ext cx="252000" cy="252000"/>
            <a:chOff x="2728800" y="1663200"/>
            <a:chExt cx="252000" cy="252000"/>
          </a:xfrm>
        </p:grpSpPr>
        <p:sp>
          <p:nvSpPr>
            <p:cNvPr id="462" name="Isosceles Triangle 461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63" name="Curved Connector 462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4" name="Curved Connector 463"/>
          <p:cNvCxnSpPr/>
          <p:nvPr/>
        </p:nvCxnSpPr>
        <p:spPr>
          <a:xfrm flipV="1">
            <a:off x="73332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36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24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78800" y="1329929"/>
            <a:ext cx="180000" cy="18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58800" y="1333501"/>
            <a:ext cx="180000" cy="17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58800" y="1509934"/>
            <a:ext cx="0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Group 474"/>
          <p:cNvGrpSpPr/>
          <p:nvPr/>
        </p:nvGrpSpPr>
        <p:grpSpPr>
          <a:xfrm>
            <a:off x="6958800" y="2384783"/>
            <a:ext cx="216000" cy="217534"/>
            <a:chOff x="2854800" y="2383254"/>
            <a:chExt cx="216000" cy="217534"/>
          </a:xfrm>
        </p:grpSpPr>
        <p:sp>
          <p:nvSpPr>
            <p:cNvPr id="476" name="Rectangle 47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7" name="Arc 47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78" name="Group 477"/>
          <p:cNvGrpSpPr/>
          <p:nvPr/>
        </p:nvGrpSpPr>
        <p:grpSpPr>
          <a:xfrm>
            <a:off x="6548400" y="2384729"/>
            <a:ext cx="216000" cy="217534"/>
            <a:chOff x="2854800" y="2383254"/>
            <a:chExt cx="216000" cy="217534"/>
          </a:xfrm>
        </p:grpSpPr>
        <p:sp>
          <p:nvSpPr>
            <p:cNvPr id="479" name="Rectangle 47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0" name="Arc 47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1" name="Group 480"/>
          <p:cNvGrpSpPr/>
          <p:nvPr/>
        </p:nvGrpSpPr>
        <p:grpSpPr>
          <a:xfrm flipH="1">
            <a:off x="7063200" y="2384783"/>
            <a:ext cx="216000" cy="217534"/>
            <a:chOff x="2854800" y="2383254"/>
            <a:chExt cx="216000" cy="217534"/>
          </a:xfrm>
        </p:grpSpPr>
        <p:sp>
          <p:nvSpPr>
            <p:cNvPr id="482" name="Rectangle 48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3" name="Arc 48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4" name="Group 483"/>
          <p:cNvGrpSpPr/>
          <p:nvPr/>
        </p:nvGrpSpPr>
        <p:grpSpPr>
          <a:xfrm flipH="1">
            <a:off x="7563600" y="2384783"/>
            <a:ext cx="216000" cy="217534"/>
            <a:chOff x="2854800" y="2383254"/>
            <a:chExt cx="216000" cy="217534"/>
          </a:xfrm>
        </p:grpSpPr>
        <p:sp>
          <p:nvSpPr>
            <p:cNvPr id="485" name="Rectangle 48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6" name="Arc 48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88" name="Straight Connector 487"/>
          <p:cNvCxnSpPr/>
          <p:nvPr/>
        </p:nvCxnSpPr>
        <p:spPr>
          <a:xfrm flipV="1">
            <a:off x="6548399" y="1918800"/>
            <a:ext cx="1" cy="579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79600" y="1923929"/>
            <a:ext cx="1" cy="58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7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flipV="1">
            <a:off x="6656400" y="2602263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2" name="Group 491"/>
          <p:cNvGrpSpPr/>
          <p:nvPr/>
        </p:nvGrpSpPr>
        <p:grpSpPr>
          <a:xfrm flipH="1">
            <a:off x="6744097" y="2384729"/>
            <a:ext cx="216000" cy="217534"/>
            <a:chOff x="2854800" y="2383254"/>
            <a:chExt cx="216000" cy="217534"/>
          </a:xfrm>
        </p:grpSpPr>
        <p:sp>
          <p:nvSpPr>
            <p:cNvPr id="493" name="Rectangle 49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4" name="Arc 49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95" name="Straight Connector 494"/>
          <p:cNvCxnSpPr/>
          <p:nvPr/>
        </p:nvCxnSpPr>
        <p:spPr>
          <a:xfrm flipV="1">
            <a:off x="7066800" y="2602263"/>
            <a:ext cx="6048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 flipV="1">
            <a:off x="7369200" y="1142729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Group 496"/>
          <p:cNvGrpSpPr/>
          <p:nvPr/>
        </p:nvGrpSpPr>
        <p:grpSpPr>
          <a:xfrm rot="16200000" flipH="1">
            <a:off x="7262461" y="1088729"/>
            <a:ext cx="108000" cy="108000"/>
            <a:chOff x="2854800" y="2383254"/>
            <a:chExt cx="216000" cy="217534"/>
          </a:xfrm>
        </p:grpSpPr>
        <p:sp>
          <p:nvSpPr>
            <p:cNvPr id="498" name="Rectangle 4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9" name="Arc 4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74" name="Group 573"/>
          <p:cNvGrpSpPr/>
          <p:nvPr/>
        </p:nvGrpSpPr>
        <p:grpSpPr>
          <a:xfrm flipV="1">
            <a:off x="7277400" y="2066157"/>
            <a:ext cx="183600" cy="180028"/>
            <a:chOff x="2764800" y="1328372"/>
            <a:chExt cx="183600" cy="180028"/>
          </a:xfrm>
        </p:grpSpPr>
        <p:cxnSp>
          <p:nvCxnSpPr>
            <p:cNvPr id="575" name="Curved Connector 574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Curved Connector 575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7" name="Straight Connector 576"/>
          <p:cNvCxnSpPr/>
          <p:nvPr/>
        </p:nvCxnSpPr>
        <p:spPr>
          <a:xfrm flipV="1">
            <a:off x="7277580" y="2239200"/>
            <a:ext cx="0" cy="25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9" name="Group 578"/>
          <p:cNvGrpSpPr/>
          <p:nvPr/>
        </p:nvGrpSpPr>
        <p:grpSpPr>
          <a:xfrm rot="16200000" flipH="1">
            <a:off x="7563600" y="980729"/>
            <a:ext cx="216000" cy="217534"/>
            <a:chOff x="2854800" y="2383254"/>
            <a:chExt cx="216000" cy="217534"/>
          </a:xfrm>
        </p:grpSpPr>
        <p:sp>
          <p:nvSpPr>
            <p:cNvPr id="580" name="Rectangle 57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1" name="Arc 58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2" name="Group 581"/>
          <p:cNvGrpSpPr/>
          <p:nvPr/>
        </p:nvGrpSpPr>
        <p:grpSpPr>
          <a:xfrm rot="16200000" flipH="1">
            <a:off x="7671600" y="1304729"/>
            <a:ext cx="108000" cy="108000"/>
            <a:chOff x="2854800" y="2383254"/>
            <a:chExt cx="216000" cy="217534"/>
          </a:xfrm>
        </p:grpSpPr>
        <p:sp>
          <p:nvSpPr>
            <p:cNvPr id="583" name="Rectangle 58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4" name="Arc 58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5" name="Group 584"/>
          <p:cNvGrpSpPr/>
          <p:nvPr/>
        </p:nvGrpSpPr>
        <p:grpSpPr>
          <a:xfrm rot="10800000" flipH="1">
            <a:off x="7573915" y="1304729"/>
            <a:ext cx="108000" cy="108000"/>
            <a:chOff x="2854800" y="2383254"/>
            <a:chExt cx="216000" cy="217534"/>
          </a:xfrm>
        </p:grpSpPr>
        <p:sp>
          <p:nvSpPr>
            <p:cNvPr id="586" name="Rectangle 58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7" name="Arc 58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8" name="Group 587"/>
          <p:cNvGrpSpPr/>
          <p:nvPr/>
        </p:nvGrpSpPr>
        <p:grpSpPr>
          <a:xfrm flipH="1">
            <a:off x="7466400" y="2384729"/>
            <a:ext cx="108000" cy="108000"/>
            <a:chOff x="2854800" y="2383254"/>
            <a:chExt cx="216000" cy="217534"/>
          </a:xfrm>
        </p:grpSpPr>
        <p:sp>
          <p:nvSpPr>
            <p:cNvPr id="589" name="Rectangle 58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0" name="Arc 58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1" name="Group 590"/>
          <p:cNvGrpSpPr/>
          <p:nvPr/>
        </p:nvGrpSpPr>
        <p:grpSpPr>
          <a:xfrm rot="5400000" flipH="1">
            <a:off x="7459200" y="2384729"/>
            <a:ext cx="108000" cy="108000"/>
            <a:chOff x="2854800" y="2383254"/>
            <a:chExt cx="216000" cy="217534"/>
          </a:xfrm>
        </p:grpSpPr>
        <p:sp>
          <p:nvSpPr>
            <p:cNvPr id="592" name="Rectangle 59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3" name="Arc 59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4" name="Group 593"/>
          <p:cNvGrpSpPr/>
          <p:nvPr/>
        </p:nvGrpSpPr>
        <p:grpSpPr>
          <a:xfrm rot="10800000" flipH="1">
            <a:off x="7138800" y="1087710"/>
            <a:ext cx="108000" cy="108000"/>
            <a:chOff x="2854800" y="2383254"/>
            <a:chExt cx="216000" cy="217534"/>
          </a:xfrm>
        </p:grpSpPr>
        <p:sp>
          <p:nvSpPr>
            <p:cNvPr id="595" name="Rectangle 59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6" name="Arc 59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7" name="Group 596"/>
          <p:cNvGrpSpPr/>
          <p:nvPr/>
        </p:nvGrpSpPr>
        <p:grpSpPr>
          <a:xfrm rot="10800000" flipH="1">
            <a:off x="6548400" y="1088729"/>
            <a:ext cx="108000" cy="108000"/>
            <a:chOff x="2854800" y="2383254"/>
            <a:chExt cx="216000" cy="217534"/>
          </a:xfrm>
        </p:grpSpPr>
        <p:sp>
          <p:nvSpPr>
            <p:cNvPr id="598" name="Rectangle 5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9" name="Arc 5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0" name="Group 599"/>
          <p:cNvGrpSpPr/>
          <p:nvPr/>
        </p:nvGrpSpPr>
        <p:grpSpPr>
          <a:xfrm rot="16200000" flipH="1">
            <a:off x="6670800" y="1088729"/>
            <a:ext cx="108000" cy="108000"/>
            <a:chOff x="2854800" y="2383254"/>
            <a:chExt cx="216000" cy="217534"/>
          </a:xfrm>
        </p:grpSpPr>
        <p:sp>
          <p:nvSpPr>
            <p:cNvPr id="601" name="Rectangle 60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2" name="Arc 60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4" name="Group 603"/>
          <p:cNvGrpSpPr/>
          <p:nvPr/>
        </p:nvGrpSpPr>
        <p:grpSpPr>
          <a:xfrm rot="16200000" flipH="1">
            <a:off x="6562800" y="980729"/>
            <a:ext cx="216000" cy="217534"/>
            <a:chOff x="2854800" y="2383254"/>
            <a:chExt cx="216000" cy="217534"/>
          </a:xfrm>
        </p:grpSpPr>
        <p:sp>
          <p:nvSpPr>
            <p:cNvPr id="605" name="Rectangle 6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6" name="Arc 6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7" name="Group 606"/>
          <p:cNvGrpSpPr/>
          <p:nvPr/>
        </p:nvGrpSpPr>
        <p:grpSpPr>
          <a:xfrm rot="10800000" flipH="1">
            <a:off x="6958800" y="980729"/>
            <a:ext cx="216000" cy="217534"/>
            <a:chOff x="2854800" y="2383254"/>
            <a:chExt cx="216000" cy="217534"/>
          </a:xfrm>
        </p:grpSpPr>
        <p:sp>
          <p:nvSpPr>
            <p:cNvPr id="608" name="Rectangle 6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9" name="Arc 6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10" name="Straight Connector 609"/>
          <p:cNvCxnSpPr/>
          <p:nvPr/>
        </p:nvCxnSpPr>
        <p:spPr>
          <a:xfrm flipV="1">
            <a:off x="6548400" y="1136784"/>
            <a:ext cx="0" cy="52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6800" y="981497"/>
            <a:ext cx="604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38800" y="1142091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59200" y="2239200"/>
            <a:ext cx="0" cy="19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>
            <a:off x="6778800" y="1142729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28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3200" y="2492729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97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4401" y="1358729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411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23" name="Group 622"/>
          <p:cNvGrpSpPr/>
          <p:nvPr/>
        </p:nvGrpSpPr>
        <p:grpSpPr>
          <a:xfrm flipV="1">
            <a:off x="7725600" y="1374929"/>
            <a:ext cx="108879" cy="178800"/>
            <a:chOff x="4319949" y="1260000"/>
            <a:chExt cx="108879" cy="178800"/>
          </a:xfrm>
        </p:grpSpPr>
        <p:grpSp>
          <p:nvGrpSpPr>
            <p:cNvPr id="624" name="Group 623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627" name="Straight Connector 626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0" name="Oval 629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25" name="Straight Connector 624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1" name="Group 630"/>
          <p:cNvGrpSpPr/>
          <p:nvPr/>
        </p:nvGrpSpPr>
        <p:grpSpPr>
          <a:xfrm>
            <a:off x="6905878" y="2122938"/>
            <a:ext cx="108879" cy="178200"/>
            <a:chOff x="4644008" y="1636200"/>
            <a:chExt cx="108879" cy="178200"/>
          </a:xfrm>
        </p:grpSpPr>
        <p:cxnSp>
          <p:nvCxnSpPr>
            <p:cNvPr id="632" name="Straight Connector 631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3" name="Group 63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635" name="Group 634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637" name="Straight Connector 636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34" name="Straight Connector 63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724800" y="1160729"/>
            <a:ext cx="468879" cy="180000"/>
            <a:chOff x="6778800" y="1160729"/>
            <a:chExt cx="468879" cy="180000"/>
          </a:xfrm>
        </p:grpSpPr>
        <p:sp>
          <p:nvSpPr>
            <p:cNvPr id="501" name="Rectangle 500"/>
            <p:cNvSpPr/>
            <p:nvPr/>
          </p:nvSpPr>
          <p:spPr>
            <a:xfrm>
              <a:off x="7066800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6887335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04" name="Group 503"/>
            <p:cNvGrpSpPr/>
            <p:nvPr/>
          </p:nvGrpSpPr>
          <p:grpSpPr>
            <a:xfrm>
              <a:off x="7138800" y="1160729"/>
              <a:ext cx="108879" cy="180000"/>
              <a:chOff x="4324218" y="1634400"/>
              <a:chExt cx="108879" cy="180000"/>
            </a:xfrm>
          </p:grpSpPr>
          <p:sp>
            <p:nvSpPr>
              <p:cNvPr id="531" name="Isosceles Triangle 530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32" name="Straight Connector 531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3" name="Group 532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534" name="Group 533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5" name="Straight Connector 534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6" name="Group 505"/>
            <p:cNvGrpSpPr/>
            <p:nvPr/>
          </p:nvGrpSpPr>
          <p:grpSpPr>
            <a:xfrm>
              <a:off x="6778800" y="1160729"/>
              <a:ext cx="108879" cy="178200"/>
              <a:chOff x="4644008" y="1636200"/>
              <a:chExt cx="108879" cy="178200"/>
            </a:xfrm>
          </p:grpSpPr>
          <p:cxnSp>
            <p:nvCxnSpPr>
              <p:cNvPr id="516" name="Straight Connector 515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7" name="Group 516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519" name="Group 518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0" name="Rectangle 519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18" name="Straight Connector 517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0" name="Rectangle 639"/>
            <p:cNvSpPr/>
            <p:nvPr/>
          </p:nvSpPr>
          <p:spPr>
            <a:xfrm>
              <a:off x="6959679" y="1193625"/>
              <a:ext cx="108000" cy="108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2" name="Straight Connector 81"/>
          <p:cNvCxnSpPr/>
          <p:nvPr/>
        </p:nvCxnSpPr>
        <p:spPr>
          <a:xfrm flipH="1">
            <a:off x="6958800" y="1086181"/>
            <a:ext cx="3600" cy="4221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7591" y="1918800"/>
            <a:ext cx="2417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6958800" y="2296800"/>
            <a:ext cx="2417" cy="190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79600" y="1087200"/>
            <a:ext cx="0" cy="28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79600" y="1553729"/>
            <a:ext cx="0" cy="10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38000" y="979200"/>
            <a:ext cx="53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15357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88000" y="1537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2800" y="1537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65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32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43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53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64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74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8" name="Group 67"/>
          <p:cNvGrpSpPr/>
          <p:nvPr/>
        </p:nvGrpSpPr>
        <p:grpSpPr>
          <a:xfrm>
            <a:off x="2728800" y="1663200"/>
            <a:ext cx="252000" cy="252000"/>
            <a:chOff x="2728800" y="1663200"/>
            <a:chExt cx="252000" cy="252000"/>
          </a:xfrm>
        </p:grpSpPr>
        <p:sp>
          <p:nvSpPr>
            <p:cNvPr id="143" name="Isosceles Triangle 142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Curved Connector 146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Rectangle 222"/>
          <p:cNvSpPr/>
          <p:nvPr/>
        </p:nvSpPr>
        <p:spPr>
          <a:xfrm>
            <a:off x="3229200" y="2275200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4800" y="1328372"/>
            <a:ext cx="181800" cy="180028"/>
            <a:chOff x="2764800" y="1328372"/>
            <a:chExt cx="1818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13400" y="1375172"/>
              <a:ext cx="180000" cy="864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8000" y="1286972"/>
            <a:ext cx="180000" cy="26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18800"/>
            <a:ext cx="0" cy="57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59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188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18800"/>
            <a:ext cx="1" cy="33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4" name="Straight Connector 253"/>
          <p:cNvCxnSpPr/>
          <p:nvPr/>
        </p:nvCxnSpPr>
        <p:spPr>
          <a:xfrm>
            <a:off x="1979712" y="1087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87200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3631027" y="553706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/>
          <p:cNvGrpSpPr/>
          <p:nvPr/>
        </p:nvGrpSpPr>
        <p:grpSpPr>
          <a:xfrm>
            <a:off x="2530800" y="1159200"/>
            <a:ext cx="648879" cy="180000"/>
            <a:chOff x="2530800" y="1159200"/>
            <a:chExt cx="6488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29988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08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3" name="Group 282"/>
          <p:cNvGrpSpPr/>
          <p:nvPr/>
        </p:nvGrpSpPr>
        <p:grpSpPr>
          <a:xfrm flipV="1">
            <a:off x="239040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78200" cy="180028"/>
            <a:chOff x="2766600" y="1328372"/>
            <a:chExt cx="1782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098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 rot="16200000" flipH="1">
            <a:off x="3470400" y="979200"/>
            <a:ext cx="216000" cy="217534"/>
            <a:chOff x="2854800" y="2383254"/>
            <a:chExt cx="216000" cy="217534"/>
          </a:xfrm>
        </p:grpSpPr>
        <p:sp>
          <p:nvSpPr>
            <p:cNvPr id="347" name="Rectangle 34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4" name="Arc 36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98" name="Group 397"/>
          <p:cNvGrpSpPr/>
          <p:nvPr/>
        </p:nvGrpSpPr>
        <p:grpSpPr>
          <a:xfrm rot="16200000" flipH="1">
            <a:off x="3578400" y="1303200"/>
            <a:ext cx="108000" cy="108000"/>
            <a:chOff x="2854800" y="2383254"/>
            <a:chExt cx="216000" cy="217534"/>
          </a:xfrm>
        </p:grpSpPr>
        <p:sp>
          <p:nvSpPr>
            <p:cNvPr id="399" name="Rectangle 39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0" name="Arc 39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1" name="Group 400"/>
          <p:cNvGrpSpPr/>
          <p:nvPr/>
        </p:nvGrpSpPr>
        <p:grpSpPr>
          <a:xfrm rot="10800000" flipH="1">
            <a:off x="3473515" y="1303200"/>
            <a:ext cx="104400" cy="108000"/>
            <a:chOff x="2854800" y="2383254"/>
            <a:chExt cx="216000" cy="217534"/>
          </a:xfrm>
        </p:grpSpPr>
        <p:sp>
          <p:nvSpPr>
            <p:cNvPr id="402" name="Rectangle 40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3" name="Arc 40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4" name="Group 403"/>
          <p:cNvGrpSpPr/>
          <p:nvPr/>
        </p:nvGrpSpPr>
        <p:grpSpPr>
          <a:xfrm flipH="1">
            <a:off x="3362400" y="2383200"/>
            <a:ext cx="108000" cy="108000"/>
            <a:chOff x="2854800" y="2383254"/>
            <a:chExt cx="216000" cy="217534"/>
          </a:xfrm>
        </p:grpSpPr>
        <p:sp>
          <p:nvSpPr>
            <p:cNvPr id="405" name="Rectangle 4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6" name="Arc 4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7" name="Group 406"/>
          <p:cNvGrpSpPr/>
          <p:nvPr/>
        </p:nvGrpSpPr>
        <p:grpSpPr>
          <a:xfrm rot="5400000" flipH="1">
            <a:off x="3355200" y="2383200"/>
            <a:ext cx="108000" cy="108000"/>
            <a:chOff x="2854800" y="2383254"/>
            <a:chExt cx="216000" cy="217534"/>
          </a:xfrm>
        </p:grpSpPr>
        <p:sp>
          <p:nvSpPr>
            <p:cNvPr id="408" name="Rectangle 4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9" name="Arc 4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0" name="Group 409"/>
          <p:cNvGrpSpPr/>
          <p:nvPr/>
        </p:nvGrpSpPr>
        <p:grpSpPr>
          <a:xfrm rot="10800000" flipH="1">
            <a:off x="3124800" y="1086181"/>
            <a:ext cx="104400" cy="108000"/>
            <a:chOff x="2854800" y="2383254"/>
            <a:chExt cx="216000" cy="217534"/>
          </a:xfrm>
        </p:grpSpPr>
        <p:sp>
          <p:nvSpPr>
            <p:cNvPr id="411" name="Rectangle 41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2" name="Arc 41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3" name="Group 412"/>
          <p:cNvGrpSpPr/>
          <p:nvPr/>
        </p:nvGrpSpPr>
        <p:grpSpPr>
          <a:xfrm rot="10800000" flipH="1">
            <a:off x="2444400" y="1087967"/>
            <a:ext cx="108000" cy="107238"/>
            <a:chOff x="2854800" y="2383254"/>
            <a:chExt cx="216000" cy="216000"/>
          </a:xfrm>
        </p:grpSpPr>
        <p:sp>
          <p:nvSpPr>
            <p:cNvPr id="414" name="Rectangle 413"/>
            <p:cNvSpPr/>
            <p:nvPr/>
          </p:nvSpPr>
          <p:spPr>
            <a:xfrm>
              <a:off x="2862436" y="2491198"/>
              <a:ext cx="100800" cy="10151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5" name="Arc 41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6" name="Group 415"/>
          <p:cNvGrpSpPr/>
          <p:nvPr/>
        </p:nvGrpSpPr>
        <p:grpSpPr>
          <a:xfrm rot="16200000" flipH="1">
            <a:off x="2476800" y="1087200"/>
            <a:ext cx="108000" cy="108000"/>
            <a:chOff x="2854800" y="2383254"/>
            <a:chExt cx="216000" cy="217534"/>
          </a:xfrm>
        </p:grpSpPr>
        <p:sp>
          <p:nvSpPr>
            <p:cNvPr id="417" name="Rectangle 41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8" name="Arc 417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/>
          <p:cNvGrpSpPr/>
          <p:nvPr/>
        </p:nvGrpSpPr>
        <p:grpSpPr>
          <a:xfrm rot="16200000" flipH="1">
            <a:off x="2551633" y="979967"/>
            <a:ext cx="212400" cy="219600"/>
            <a:chOff x="2854800" y="2383254"/>
            <a:chExt cx="216000" cy="217534"/>
          </a:xfrm>
        </p:grpSpPr>
        <p:sp>
          <p:nvSpPr>
            <p:cNvPr id="420" name="Rectangle 41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1" name="Arc 42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>
                <a:gd name="adj1" fmla="val 16200000"/>
                <a:gd name="adj2" fmla="val 58309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2" name="Group 421"/>
          <p:cNvGrpSpPr/>
          <p:nvPr/>
        </p:nvGrpSpPr>
        <p:grpSpPr>
          <a:xfrm rot="10800000" flipH="1">
            <a:off x="2944800" y="979200"/>
            <a:ext cx="216000" cy="217534"/>
            <a:chOff x="2854800" y="2383254"/>
            <a:chExt cx="216000" cy="217534"/>
          </a:xfrm>
        </p:grpSpPr>
        <p:sp>
          <p:nvSpPr>
            <p:cNvPr id="423" name="Rectangle 42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4" name="Arc 42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34000" y="980728"/>
            <a:ext cx="0" cy="8780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4800" y="1140562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56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5200" y="1087200"/>
            <a:ext cx="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/>
          <p:cNvGrpSpPr/>
          <p:nvPr/>
        </p:nvGrpSpPr>
        <p:grpSpPr>
          <a:xfrm flipV="1">
            <a:off x="3814127" y="662821"/>
            <a:ext cx="108879" cy="178200"/>
            <a:chOff x="4644008" y="1636200"/>
            <a:chExt cx="108879" cy="178200"/>
          </a:xfrm>
        </p:grpSpPr>
        <p:cxnSp>
          <p:nvCxnSpPr>
            <p:cNvPr id="440" name="Straight Connector 43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443" name="Group 44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2" name="Straight Connector 44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Group 447"/>
          <p:cNvGrpSpPr/>
          <p:nvPr/>
        </p:nvGrpSpPr>
        <p:grpSpPr>
          <a:xfrm flipV="1">
            <a:off x="3644288" y="766802"/>
            <a:ext cx="108879" cy="178800"/>
            <a:chOff x="4319949" y="1260000"/>
            <a:chExt cx="108879" cy="178800"/>
          </a:xfrm>
        </p:grpSpPr>
        <p:grpSp>
          <p:nvGrpSpPr>
            <p:cNvPr id="449" name="Group 448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452" name="Straight Connector 451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Oval 454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50" name="Straight Connector 449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4734000" y="106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5" name="Rectangle 294"/>
          <p:cNvSpPr/>
          <p:nvPr/>
        </p:nvSpPr>
        <p:spPr>
          <a:xfrm>
            <a:off x="4050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/>
          <p:cNvSpPr/>
          <p:nvPr/>
        </p:nvSpPr>
        <p:spPr>
          <a:xfrm>
            <a:off x="4734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/>
          <p:cNvSpPr/>
          <p:nvPr/>
        </p:nvSpPr>
        <p:spPr>
          <a:xfrm>
            <a:off x="5418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0000" y="2149200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3696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18000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28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16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7600" y="1434600"/>
            <a:ext cx="529200" cy="7146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68800" y="1346400"/>
            <a:ext cx="564527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3096" y="1346400"/>
            <a:ext cx="565200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7600" y="1429200"/>
            <a:ext cx="529200" cy="7164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  <a:endCxn id="296" idx="3"/>
          </p:cNvCxnSpPr>
          <p:nvPr/>
        </p:nvCxnSpPr>
        <p:spPr>
          <a:xfrm flipH="1" flipV="1">
            <a:off x="5094000" y="2329200"/>
            <a:ext cx="324000" cy="1588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" idx="1"/>
          </p:cNvCxnSpPr>
          <p:nvPr/>
        </p:nvCxnSpPr>
        <p:spPr>
          <a:xfrm>
            <a:off x="4168800" y="1243301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4000" y="1242000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842000" y="1106752"/>
            <a:ext cx="145229" cy="90000"/>
            <a:chOff x="4833020" y="1106752"/>
            <a:chExt cx="145229" cy="90000"/>
          </a:xfrm>
        </p:grpSpPr>
        <p:grpSp>
          <p:nvGrpSpPr>
            <p:cNvPr id="430" name="Group 429"/>
            <p:cNvGrpSpPr/>
            <p:nvPr/>
          </p:nvGrpSpPr>
          <p:grpSpPr>
            <a:xfrm>
              <a:off x="4860032" y="1106752"/>
              <a:ext cx="90000" cy="90000"/>
              <a:chOff x="2728800" y="1663200"/>
              <a:chExt cx="252000" cy="252000"/>
            </a:xfrm>
          </p:grpSpPr>
          <p:sp>
            <p:nvSpPr>
              <p:cNvPr id="432" name="Isosceles Triangle 431"/>
              <p:cNvSpPr/>
              <p:nvPr/>
            </p:nvSpPr>
            <p:spPr>
              <a:xfrm rot="16200000" flipV="1">
                <a:off x="2728800" y="1663200"/>
                <a:ext cx="252000" cy="252000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37" name="Curved Connector 436"/>
              <p:cNvCxnSpPr/>
              <p:nvPr/>
            </p:nvCxnSpPr>
            <p:spPr>
              <a:xfrm flipV="1">
                <a:off x="2769053" y="1742378"/>
                <a:ext cx="71999" cy="71999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4950032" y="1152000"/>
              <a:ext cx="28217" cy="209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endCxn id="432" idx="3"/>
            </p:cNvCxnSpPr>
            <p:nvPr/>
          </p:nvCxnSpPr>
          <p:spPr>
            <a:xfrm flipV="1">
              <a:off x="4833020" y="1151752"/>
              <a:ext cx="27012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6" name="Rectangle 455"/>
          <p:cNvSpPr/>
          <p:nvPr/>
        </p:nvSpPr>
        <p:spPr>
          <a:xfrm>
            <a:off x="68328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7" name="Rectangle 456"/>
          <p:cNvSpPr/>
          <p:nvPr/>
        </p:nvSpPr>
        <p:spPr>
          <a:xfrm>
            <a:off x="72432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8" name="Rectangle 457"/>
          <p:cNvSpPr/>
          <p:nvPr/>
        </p:nvSpPr>
        <p:spPr>
          <a:xfrm>
            <a:off x="64224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9" name="Oval 458"/>
          <p:cNvSpPr/>
          <p:nvPr/>
        </p:nvSpPr>
        <p:spPr>
          <a:xfrm>
            <a:off x="72432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24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61" name="Group 460"/>
          <p:cNvGrpSpPr/>
          <p:nvPr/>
        </p:nvGrpSpPr>
        <p:grpSpPr>
          <a:xfrm>
            <a:off x="6832800" y="1664729"/>
            <a:ext cx="252000" cy="252000"/>
            <a:chOff x="2728800" y="1663200"/>
            <a:chExt cx="252000" cy="252000"/>
          </a:xfrm>
        </p:grpSpPr>
        <p:sp>
          <p:nvSpPr>
            <p:cNvPr id="462" name="Isosceles Triangle 461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63" name="Curved Connector 462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4" name="Curved Connector 463"/>
          <p:cNvCxnSpPr/>
          <p:nvPr/>
        </p:nvCxnSpPr>
        <p:spPr>
          <a:xfrm flipV="1">
            <a:off x="73332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36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24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78800" y="1329929"/>
            <a:ext cx="180000" cy="18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58800" y="1333501"/>
            <a:ext cx="180000" cy="17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58800" y="1509934"/>
            <a:ext cx="0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Group 474"/>
          <p:cNvGrpSpPr/>
          <p:nvPr/>
        </p:nvGrpSpPr>
        <p:grpSpPr>
          <a:xfrm>
            <a:off x="6958800" y="2384783"/>
            <a:ext cx="216000" cy="217534"/>
            <a:chOff x="2854800" y="2383254"/>
            <a:chExt cx="216000" cy="217534"/>
          </a:xfrm>
        </p:grpSpPr>
        <p:sp>
          <p:nvSpPr>
            <p:cNvPr id="476" name="Rectangle 47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7" name="Arc 47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78" name="Group 477"/>
          <p:cNvGrpSpPr/>
          <p:nvPr/>
        </p:nvGrpSpPr>
        <p:grpSpPr>
          <a:xfrm>
            <a:off x="6548400" y="2384729"/>
            <a:ext cx="216000" cy="217534"/>
            <a:chOff x="2854800" y="2383254"/>
            <a:chExt cx="216000" cy="217534"/>
          </a:xfrm>
        </p:grpSpPr>
        <p:sp>
          <p:nvSpPr>
            <p:cNvPr id="479" name="Rectangle 47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0" name="Arc 47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1" name="Group 480"/>
          <p:cNvGrpSpPr/>
          <p:nvPr/>
        </p:nvGrpSpPr>
        <p:grpSpPr>
          <a:xfrm flipH="1">
            <a:off x="7063200" y="2384783"/>
            <a:ext cx="216000" cy="217534"/>
            <a:chOff x="2854800" y="2383254"/>
            <a:chExt cx="216000" cy="217534"/>
          </a:xfrm>
        </p:grpSpPr>
        <p:sp>
          <p:nvSpPr>
            <p:cNvPr id="482" name="Rectangle 48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3" name="Arc 48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4" name="Group 483"/>
          <p:cNvGrpSpPr/>
          <p:nvPr/>
        </p:nvGrpSpPr>
        <p:grpSpPr>
          <a:xfrm flipH="1">
            <a:off x="7563600" y="2384783"/>
            <a:ext cx="216000" cy="217534"/>
            <a:chOff x="2854800" y="2383254"/>
            <a:chExt cx="216000" cy="217534"/>
          </a:xfrm>
        </p:grpSpPr>
        <p:sp>
          <p:nvSpPr>
            <p:cNvPr id="485" name="Rectangle 48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6" name="Arc 48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88" name="Straight Connector 487"/>
          <p:cNvCxnSpPr/>
          <p:nvPr/>
        </p:nvCxnSpPr>
        <p:spPr>
          <a:xfrm flipV="1">
            <a:off x="6548399" y="1918800"/>
            <a:ext cx="1" cy="579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79600" y="1923929"/>
            <a:ext cx="1" cy="58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7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2" name="Group 491"/>
          <p:cNvGrpSpPr/>
          <p:nvPr/>
        </p:nvGrpSpPr>
        <p:grpSpPr>
          <a:xfrm flipH="1">
            <a:off x="6744097" y="2384729"/>
            <a:ext cx="216000" cy="217534"/>
            <a:chOff x="2854800" y="2383254"/>
            <a:chExt cx="216000" cy="217534"/>
          </a:xfrm>
        </p:grpSpPr>
        <p:sp>
          <p:nvSpPr>
            <p:cNvPr id="493" name="Rectangle 49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4" name="Arc 49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96" name="Straight Connector 495"/>
          <p:cNvCxnSpPr/>
          <p:nvPr/>
        </p:nvCxnSpPr>
        <p:spPr>
          <a:xfrm flipV="1">
            <a:off x="7369200" y="1142729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Group 496"/>
          <p:cNvGrpSpPr/>
          <p:nvPr/>
        </p:nvGrpSpPr>
        <p:grpSpPr>
          <a:xfrm rot="16200000" flipH="1">
            <a:off x="7262461" y="1088729"/>
            <a:ext cx="108000" cy="108000"/>
            <a:chOff x="2854800" y="2383254"/>
            <a:chExt cx="216000" cy="217534"/>
          </a:xfrm>
        </p:grpSpPr>
        <p:sp>
          <p:nvSpPr>
            <p:cNvPr id="498" name="Rectangle 4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9" name="Arc 4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74" name="Group 573"/>
          <p:cNvGrpSpPr/>
          <p:nvPr/>
        </p:nvGrpSpPr>
        <p:grpSpPr>
          <a:xfrm flipV="1">
            <a:off x="7277400" y="2066157"/>
            <a:ext cx="183600" cy="180028"/>
            <a:chOff x="2764800" y="1328372"/>
            <a:chExt cx="183600" cy="180028"/>
          </a:xfrm>
        </p:grpSpPr>
        <p:cxnSp>
          <p:nvCxnSpPr>
            <p:cNvPr id="575" name="Curved Connector 574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Curved Connector 575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7" name="Straight Connector 576"/>
          <p:cNvCxnSpPr/>
          <p:nvPr/>
        </p:nvCxnSpPr>
        <p:spPr>
          <a:xfrm flipV="1">
            <a:off x="7277580" y="2239200"/>
            <a:ext cx="0" cy="25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9" name="Group 578"/>
          <p:cNvGrpSpPr/>
          <p:nvPr/>
        </p:nvGrpSpPr>
        <p:grpSpPr>
          <a:xfrm rot="16200000" flipH="1">
            <a:off x="7563600" y="980729"/>
            <a:ext cx="216000" cy="217534"/>
            <a:chOff x="2854800" y="2383254"/>
            <a:chExt cx="216000" cy="217534"/>
          </a:xfrm>
        </p:grpSpPr>
        <p:sp>
          <p:nvSpPr>
            <p:cNvPr id="580" name="Rectangle 57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1" name="Arc 58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2" name="Group 581"/>
          <p:cNvGrpSpPr/>
          <p:nvPr/>
        </p:nvGrpSpPr>
        <p:grpSpPr>
          <a:xfrm rot="16200000" flipH="1">
            <a:off x="7671600" y="1304729"/>
            <a:ext cx="108000" cy="108000"/>
            <a:chOff x="2854800" y="2383254"/>
            <a:chExt cx="216000" cy="217534"/>
          </a:xfrm>
        </p:grpSpPr>
        <p:sp>
          <p:nvSpPr>
            <p:cNvPr id="583" name="Rectangle 58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4" name="Arc 58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5" name="Group 584"/>
          <p:cNvGrpSpPr/>
          <p:nvPr/>
        </p:nvGrpSpPr>
        <p:grpSpPr>
          <a:xfrm rot="10800000" flipH="1">
            <a:off x="7573915" y="1304729"/>
            <a:ext cx="108000" cy="108000"/>
            <a:chOff x="2854800" y="2383254"/>
            <a:chExt cx="216000" cy="217534"/>
          </a:xfrm>
        </p:grpSpPr>
        <p:sp>
          <p:nvSpPr>
            <p:cNvPr id="586" name="Rectangle 58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7" name="Arc 58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8" name="Group 587"/>
          <p:cNvGrpSpPr/>
          <p:nvPr/>
        </p:nvGrpSpPr>
        <p:grpSpPr>
          <a:xfrm flipH="1">
            <a:off x="7466400" y="2384729"/>
            <a:ext cx="108000" cy="108000"/>
            <a:chOff x="2854800" y="2383254"/>
            <a:chExt cx="216000" cy="217534"/>
          </a:xfrm>
        </p:grpSpPr>
        <p:sp>
          <p:nvSpPr>
            <p:cNvPr id="589" name="Rectangle 58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0" name="Arc 58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1" name="Group 590"/>
          <p:cNvGrpSpPr/>
          <p:nvPr/>
        </p:nvGrpSpPr>
        <p:grpSpPr>
          <a:xfrm rot="5400000" flipH="1">
            <a:off x="7459200" y="2384729"/>
            <a:ext cx="108000" cy="108000"/>
            <a:chOff x="2854800" y="2383254"/>
            <a:chExt cx="216000" cy="217534"/>
          </a:xfrm>
        </p:grpSpPr>
        <p:sp>
          <p:nvSpPr>
            <p:cNvPr id="592" name="Rectangle 59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3" name="Arc 59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4" name="Group 593"/>
          <p:cNvGrpSpPr/>
          <p:nvPr/>
        </p:nvGrpSpPr>
        <p:grpSpPr>
          <a:xfrm rot="10800000" flipH="1">
            <a:off x="7138800" y="1087710"/>
            <a:ext cx="108000" cy="108000"/>
            <a:chOff x="2854800" y="2383254"/>
            <a:chExt cx="216000" cy="217534"/>
          </a:xfrm>
        </p:grpSpPr>
        <p:sp>
          <p:nvSpPr>
            <p:cNvPr id="595" name="Rectangle 59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6" name="Arc 59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7" name="Group 596"/>
          <p:cNvGrpSpPr/>
          <p:nvPr/>
        </p:nvGrpSpPr>
        <p:grpSpPr>
          <a:xfrm rot="10800000" flipH="1">
            <a:off x="6548400" y="1088729"/>
            <a:ext cx="108000" cy="108000"/>
            <a:chOff x="2854800" y="2383254"/>
            <a:chExt cx="216000" cy="217534"/>
          </a:xfrm>
        </p:grpSpPr>
        <p:sp>
          <p:nvSpPr>
            <p:cNvPr id="598" name="Rectangle 5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9" name="Arc 5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0" name="Group 599"/>
          <p:cNvGrpSpPr/>
          <p:nvPr/>
        </p:nvGrpSpPr>
        <p:grpSpPr>
          <a:xfrm rot="16200000" flipH="1">
            <a:off x="6670800" y="1088729"/>
            <a:ext cx="108000" cy="108000"/>
            <a:chOff x="2854800" y="2383254"/>
            <a:chExt cx="216000" cy="217534"/>
          </a:xfrm>
        </p:grpSpPr>
        <p:sp>
          <p:nvSpPr>
            <p:cNvPr id="601" name="Rectangle 60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2" name="Arc 60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4" name="Group 603"/>
          <p:cNvGrpSpPr/>
          <p:nvPr/>
        </p:nvGrpSpPr>
        <p:grpSpPr>
          <a:xfrm rot="16200000" flipH="1">
            <a:off x="6562800" y="980729"/>
            <a:ext cx="216000" cy="217534"/>
            <a:chOff x="2854800" y="2383254"/>
            <a:chExt cx="216000" cy="217534"/>
          </a:xfrm>
        </p:grpSpPr>
        <p:sp>
          <p:nvSpPr>
            <p:cNvPr id="605" name="Rectangle 6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6" name="Arc 6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7" name="Group 606"/>
          <p:cNvGrpSpPr/>
          <p:nvPr/>
        </p:nvGrpSpPr>
        <p:grpSpPr>
          <a:xfrm rot="10800000" flipH="1">
            <a:off x="6958800" y="980729"/>
            <a:ext cx="216000" cy="217534"/>
            <a:chOff x="2854800" y="2383254"/>
            <a:chExt cx="216000" cy="217534"/>
          </a:xfrm>
        </p:grpSpPr>
        <p:sp>
          <p:nvSpPr>
            <p:cNvPr id="608" name="Rectangle 6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9" name="Arc 6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10" name="Straight Connector 609"/>
          <p:cNvCxnSpPr/>
          <p:nvPr/>
        </p:nvCxnSpPr>
        <p:spPr>
          <a:xfrm flipV="1">
            <a:off x="6548400" y="1136784"/>
            <a:ext cx="0" cy="52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6800" y="981497"/>
            <a:ext cx="604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38800" y="1142091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59200" y="2239200"/>
            <a:ext cx="0" cy="19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7199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28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3200" y="2492729"/>
            <a:ext cx="10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97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4401" y="1358729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411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23" name="Group 622"/>
          <p:cNvGrpSpPr/>
          <p:nvPr/>
        </p:nvGrpSpPr>
        <p:grpSpPr>
          <a:xfrm flipV="1">
            <a:off x="7725600" y="1374929"/>
            <a:ext cx="108879" cy="178800"/>
            <a:chOff x="4319949" y="1260000"/>
            <a:chExt cx="108879" cy="178800"/>
          </a:xfrm>
        </p:grpSpPr>
        <p:grpSp>
          <p:nvGrpSpPr>
            <p:cNvPr id="624" name="Group 623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627" name="Straight Connector 626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0" name="Oval 629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25" name="Straight Connector 624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1" name="Group 630"/>
          <p:cNvGrpSpPr/>
          <p:nvPr/>
        </p:nvGrpSpPr>
        <p:grpSpPr>
          <a:xfrm>
            <a:off x="6905878" y="2122938"/>
            <a:ext cx="108879" cy="178200"/>
            <a:chOff x="4644008" y="1636200"/>
            <a:chExt cx="108879" cy="178200"/>
          </a:xfrm>
        </p:grpSpPr>
        <p:cxnSp>
          <p:nvCxnSpPr>
            <p:cNvPr id="632" name="Straight Connector 631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3" name="Group 63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635" name="Group 634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637" name="Straight Connector 636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34" name="Straight Connector 63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724800" y="1160729"/>
            <a:ext cx="468879" cy="180000"/>
            <a:chOff x="6778800" y="1160729"/>
            <a:chExt cx="468879" cy="180000"/>
          </a:xfrm>
        </p:grpSpPr>
        <p:sp>
          <p:nvSpPr>
            <p:cNvPr id="501" name="Rectangle 500"/>
            <p:cNvSpPr/>
            <p:nvPr/>
          </p:nvSpPr>
          <p:spPr>
            <a:xfrm>
              <a:off x="7066800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6887335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04" name="Group 503"/>
            <p:cNvGrpSpPr/>
            <p:nvPr/>
          </p:nvGrpSpPr>
          <p:grpSpPr>
            <a:xfrm>
              <a:off x="7138800" y="1160729"/>
              <a:ext cx="108879" cy="180000"/>
              <a:chOff x="4324218" y="1634400"/>
              <a:chExt cx="108879" cy="180000"/>
            </a:xfrm>
          </p:grpSpPr>
          <p:sp>
            <p:nvSpPr>
              <p:cNvPr id="531" name="Isosceles Triangle 530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32" name="Straight Connector 531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3" name="Group 532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534" name="Group 533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5" name="Straight Connector 534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6" name="Group 505"/>
            <p:cNvGrpSpPr/>
            <p:nvPr/>
          </p:nvGrpSpPr>
          <p:grpSpPr>
            <a:xfrm>
              <a:off x="6778800" y="1160729"/>
              <a:ext cx="108879" cy="178200"/>
              <a:chOff x="4644008" y="1636200"/>
              <a:chExt cx="108879" cy="178200"/>
            </a:xfrm>
          </p:grpSpPr>
          <p:cxnSp>
            <p:nvCxnSpPr>
              <p:cNvPr id="516" name="Straight Connector 515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7" name="Group 516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519" name="Group 518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0" name="Rectangle 519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18" name="Straight Connector 517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0" name="Rectangle 639"/>
            <p:cNvSpPr/>
            <p:nvPr/>
          </p:nvSpPr>
          <p:spPr>
            <a:xfrm>
              <a:off x="6959679" y="1193625"/>
              <a:ext cx="108000" cy="108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2" name="Straight Connector 81"/>
          <p:cNvCxnSpPr/>
          <p:nvPr/>
        </p:nvCxnSpPr>
        <p:spPr>
          <a:xfrm flipH="1">
            <a:off x="6958800" y="1086181"/>
            <a:ext cx="3600" cy="4221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7591" y="1918800"/>
            <a:ext cx="2417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6958800" y="2296800"/>
            <a:ext cx="2417" cy="194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79600" y="1087200"/>
            <a:ext cx="0" cy="28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79600" y="1553729"/>
            <a:ext cx="0" cy="10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38000" y="979200"/>
            <a:ext cx="53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15357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88000" y="1537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2800" y="1537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1177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31629" y="2221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41200" y="2221200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21600" y="222120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8" name="Group 507"/>
          <p:cNvGrpSpPr/>
          <p:nvPr/>
        </p:nvGrpSpPr>
        <p:grpSpPr>
          <a:xfrm>
            <a:off x="4158000" y="2185200"/>
            <a:ext cx="143952" cy="90000"/>
            <a:chOff x="4006848" y="1826832"/>
            <a:chExt cx="143952" cy="90000"/>
          </a:xfrm>
        </p:grpSpPr>
        <p:grpSp>
          <p:nvGrpSpPr>
            <p:cNvPr id="509" name="Group 508"/>
            <p:cNvGrpSpPr/>
            <p:nvPr/>
          </p:nvGrpSpPr>
          <p:grpSpPr>
            <a:xfrm>
              <a:off x="4031310" y="1826832"/>
              <a:ext cx="90000" cy="90000"/>
              <a:chOff x="4031310" y="1739380"/>
              <a:chExt cx="90000" cy="90000"/>
            </a:xfrm>
          </p:grpSpPr>
          <p:sp>
            <p:nvSpPr>
              <p:cNvPr id="512" name="Oval 511"/>
              <p:cNvSpPr/>
              <p:nvPr/>
            </p:nvSpPr>
            <p:spPr>
              <a:xfrm>
                <a:off x="4031310" y="1739380"/>
                <a:ext cx="90000" cy="90000"/>
              </a:xfrm>
              <a:prstGeom prst="ellipse">
                <a:avLst/>
              </a:prstGeom>
              <a:noFill/>
              <a:ln w="12700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13" name="Curved Connector 512"/>
              <p:cNvCxnSpPr/>
              <p:nvPr/>
            </p:nvCxnSpPr>
            <p:spPr>
              <a:xfrm flipV="1">
                <a:off x="4064400" y="1771200"/>
                <a:ext cx="25714" cy="25714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0" name="Straight Connector 509"/>
            <p:cNvCxnSpPr/>
            <p:nvPr/>
          </p:nvCxnSpPr>
          <p:spPr>
            <a:xfrm flipV="1">
              <a:off x="4006848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 flipV="1">
              <a:off x="4129200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" name="Group 513"/>
          <p:cNvGrpSpPr/>
          <p:nvPr/>
        </p:nvGrpSpPr>
        <p:grpSpPr>
          <a:xfrm>
            <a:off x="4841297" y="2185200"/>
            <a:ext cx="143952" cy="90000"/>
            <a:chOff x="4006848" y="1826832"/>
            <a:chExt cx="143952" cy="90000"/>
          </a:xfrm>
        </p:grpSpPr>
        <p:grpSp>
          <p:nvGrpSpPr>
            <p:cNvPr id="515" name="Group 514"/>
            <p:cNvGrpSpPr/>
            <p:nvPr/>
          </p:nvGrpSpPr>
          <p:grpSpPr>
            <a:xfrm>
              <a:off x="4031310" y="1826832"/>
              <a:ext cx="90000" cy="90000"/>
              <a:chOff x="4031310" y="1739380"/>
              <a:chExt cx="90000" cy="90000"/>
            </a:xfrm>
          </p:grpSpPr>
          <p:sp>
            <p:nvSpPr>
              <p:cNvPr id="526" name="Oval 525"/>
              <p:cNvSpPr/>
              <p:nvPr/>
            </p:nvSpPr>
            <p:spPr>
              <a:xfrm>
                <a:off x="4031310" y="1739380"/>
                <a:ext cx="90000" cy="90000"/>
              </a:xfrm>
              <a:prstGeom prst="ellipse">
                <a:avLst/>
              </a:prstGeom>
              <a:noFill/>
              <a:ln w="12700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27" name="Curved Connector 526"/>
              <p:cNvCxnSpPr/>
              <p:nvPr/>
            </p:nvCxnSpPr>
            <p:spPr>
              <a:xfrm flipV="1">
                <a:off x="4064400" y="1771200"/>
                <a:ext cx="25714" cy="25714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4" name="Straight Connector 523"/>
            <p:cNvCxnSpPr/>
            <p:nvPr/>
          </p:nvCxnSpPr>
          <p:spPr>
            <a:xfrm flipV="1">
              <a:off x="4006848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flipV="1">
              <a:off x="4129200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8" name="Group 527"/>
          <p:cNvGrpSpPr/>
          <p:nvPr/>
        </p:nvGrpSpPr>
        <p:grpSpPr>
          <a:xfrm>
            <a:off x="5525313" y="2185200"/>
            <a:ext cx="143952" cy="90000"/>
            <a:chOff x="4006848" y="1826832"/>
            <a:chExt cx="143952" cy="90000"/>
          </a:xfrm>
        </p:grpSpPr>
        <p:grpSp>
          <p:nvGrpSpPr>
            <p:cNvPr id="529" name="Group 528"/>
            <p:cNvGrpSpPr/>
            <p:nvPr/>
          </p:nvGrpSpPr>
          <p:grpSpPr>
            <a:xfrm>
              <a:off x="4031310" y="1826832"/>
              <a:ext cx="90000" cy="90000"/>
              <a:chOff x="4031310" y="1739380"/>
              <a:chExt cx="90000" cy="90000"/>
            </a:xfrm>
          </p:grpSpPr>
          <p:sp>
            <p:nvSpPr>
              <p:cNvPr id="540" name="Oval 539"/>
              <p:cNvSpPr/>
              <p:nvPr/>
            </p:nvSpPr>
            <p:spPr>
              <a:xfrm>
                <a:off x="4031310" y="1739380"/>
                <a:ext cx="90000" cy="90000"/>
              </a:xfrm>
              <a:prstGeom prst="ellipse">
                <a:avLst/>
              </a:prstGeom>
              <a:noFill/>
              <a:ln w="12700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41" name="Curved Connector 540"/>
              <p:cNvCxnSpPr/>
              <p:nvPr/>
            </p:nvCxnSpPr>
            <p:spPr>
              <a:xfrm flipV="1">
                <a:off x="4064400" y="1771200"/>
                <a:ext cx="25714" cy="25714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0" name="Straight Connector 529"/>
            <p:cNvCxnSpPr/>
            <p:nvPr/>
          </p:nvCxnSpPr>
          <p:spPr>
            <a:xfrm flipV="1">
              <a:off x="4006848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 flipV="1">
              <a:off x="4129200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888000" y="11340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000" y="1134000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PPO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627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91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14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24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343600" y="2671200"/>
            <a:ext cx="1023606" cy="215444"/>
            <a:chOff x="2609895" y="2709500"/>
            <a:chExt cx="1023606" cy="215444"/>
          </a:xfrm>
        </p:grpSpPr>
        <p:sp>
          <p:nvSpPr>
            <p:cNvPr id="99" name="TextBox 98"/>
            <p:cNvSpPr txBox="1"/>
            <p:nvPr/>
          </p:nvSpPr>
          <p:spPr>
            <a:xfrm>
              <a:off x="2790000" y="2709500"/>
              <a:ext cx="84350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Excitation (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45" name="Group 544"/>
            <p:cNvGrpSpPr/>
            <p:nvPr/>
          </p:nvGrpSpPr>
          <p:grpSpPr>
            <a:xfrm rot="5400000" flipV="1">
              <a:off x="2644555" y="2728122"/>
              <a:ext cx="108879" cy="178200"/>
              <a:chOff x="4644008" y="1636200"/>
              <a:chExt cx="108879" cy="178200"/>
            </a:xfrm>
          </p:grpSpPr>
          <p:cxnSp>
            <p:nvCxnSpPr>
              <p:cNvPr id="546" name="Straight Connector 545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7" name="Group 546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549" name="Group 548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51" name="Straight Connector 55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0" name="Rectangle 549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48" name="Straight Connector 547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1200" y="2772000"/>
              <a:ext cx="116586" cy="101346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4284000" y="2671200"/>
            <a:ext cx="1259564" cy="215444"/>
            <a:chOff x="4067945" y="2653200"/>
            <a:chExt cx="1259564" cy="215444"/>
          </a:xfrm>
        </p:grpSpPr>
        <p:sp>
          <p:nvSpPr>
            <p:cNvPr id="100" name="TextBox 99"/>
            <p:cNvSpPr txBox="1"/>
            <p:nvPr/>
          </p:nvSpPr>
          <p:spPr>
            <a:xfrm>
              <a:off x="4266000" y="2653200"/>
              <a:ext cx="10615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Slow Inhibition (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54" name="Group 553"/>
            <p:cNvGrpSpPr/>
            <p:nvPr/>
          </p:nvGrpSpPr>
          <p:grpSpPr>
            <a:xfrm rot="5400000" flipV="1">
              <a:off x="4102905" y="2671200"/>
              <a:ext cx="108879" cy="178800"/>
              <a:chOff x="4319949" y="1260000"/>
              <a:chExt cx="108879" cy="178800"/>
            </a:xfrm>
          </p:grpSpPr>
          <p:grpSp>
            <p:nvGrpSpPr>
              <p:cNvPr id="555" name="Group 554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558" name="Straight Connector 557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Straight Connector 559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1" name="Oval 560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56" name="Straight Connector 555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9" name="Picture 4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2400" y="2714400"/>
              <a:ext cx="126492" cy="87630"/>
            </a:xfrm>
            <a:prstGeom prst="rect">
              <a:avLst/>
            </a:prstGeom>
          </p:spPr>
        </p:pic>
      </p:grpSp>
      <p:cxnSp>
        <p:nvCxnSpPr>
          <p:cNvPr id="491" name="Straight Connector 490"/>
          <p:cNvCxnSpPr/>
          <p:nvPr/>
        </p:nvCxnSpPr>
        <p:spPr>
          <a:xfrm flipV="1">
            <a:off x="6656400" y="2602263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6800" y="2602263"/>
            <a:ext cx="6048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292800" y="2671200"/>
            <a:ext cx="1236682" cy="215444"/>
            <a:chOff x="6292800" y="2671200"/>
            <a:chExt cx="1236682" cy="215444"/>
          </a:xfrm>
        </p:grpSpPr>
        <p:grpSp>
          <p:nvGrpSpPr>
            <p:cNvPr id="562" name="Group 561"/>
            <p:cNvGrpSpPr/>
            <p:nvPr/>
          </p:nvGrpSpPr>
          <p:grpSpPr>
            <a:xfrm rot="16200000">
              <a:off x="6328360" y="2689200"/>
              <a:ext cx="108879" cy="180000"/>
              <a:chOff x="4324218" y="1634400"/>
              <a:chExt cx="108879" cy="180000"/>
            </a:xfrm>
          </p:grpSpPr>
          <p:sp>
            <p:nvSpPr>
              <p:cNvPr id="563" name="Isosceles Triangle 562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64" name="Straight Connector 563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5" name="Group 564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566" name="Group 565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2" name="Picture 5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2800" y="2732400"/>
              <a:ext cx="117348" cy="87630"/>
            </a:xfrm>
            <a:prstGeom prst="rect">
              <a:avLst/>
            </a:prstGeom>
          </p:spPr>
        </p:pic>
        <p:sp>
          <p:nvSpPr>
            <p:cNvPr id="578" name="TextBox 577"/>
            <p:cNvSpPr txBox="1"/>
            <p:nvPr/>
          </p:nvSpPr>
          <p:spPr>
            <a:xfrm>
              <a:off x="6490415" y="2671200"/>
              <a:ext cx="10390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Fast Inhibition (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52" name="TextBox 651"/>
          <p:cNvSpPr txBox="1"/>
          <p:nvPr/>
        </p:nvSpPr>
        <p:spPr>
          <a:xfrm>
            <a:off x="1753200" y="9072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68144" y="90872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28000" y="1281604"/>
            <a:ext cx="180000" cy="2736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9800" y="1373400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08000" y="1375172"/>
            <a:ext cx="180000" cy="864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898000" y="1286972"/>
            <a:ext cx="180000" cy="26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18800"/>
            <a:ext cx="0" cy="57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4800" y="2383254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79600"/>
            <a:ext cx="219600" cy="2196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59200" y="2383254"/>
            <a:ext cx="2124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0400" y="23868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188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18800"/>
            <a:ext cx="1" cy="33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0097" y="2383200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58080" y="108758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2" name="Group 41"/>
          <p:cNvGrpSpPr/>
          <p:nvPr/>
        </p:nvGrpSpPr>
        <p:grpSpPr>
          <a:xfrm>
            <a:off x="3070800" y="1159200"/>
            <a:ext cx="108879" cy="180000"/>
            <a:chOff x="4324218" y="1634400"/>
            <a:chExt cx="108879" cy="180000"/>
          </a:xfrm>
        </p:grpSpPr>
        <p:sp>
          <p:nvSpPr>
            <p:cNvPr id="342" name="Isosceles Triangle 341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1" name="Straight Connector 340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6" name="Straight Connector 345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2" name="Group 371"/>
          <p:cNvGrpSpPr/>
          <p:nvPr/>
        </p:nvGrpSpPr>
        <p:grpSpPr>
          <a:xfrm>
            <a:off x="2887200" y="1159200"/>
            <a:ext cx="108879" cy="178800"/>
            <a:chOff x="4319949" y="1260000"/>
            <a:chExt cx="108879" cy="178800"/>
          </a:xfrm>
        </p:grpSpPr>
        <p:grpSp>
          <p:nvGrpSpPr>
            <p:cNvPr id="373" name="Group 372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Oval 378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74" name="Straight Connector 373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0" name="Group 379"/>
          <p:cNvGrpSpPr/>
          <p:nvPr/>
        </p:nvGrpSpPr>
        <p:grpSpPr>
          <a:xfrm>
            <a:off x="2710800" y="1159200"/>
            <a:ext cx="108879" cy="178200"/>
            <a:chOff x="4644008" y="1636200"/>
            <a:chExt cx="108879" cy="178200"/>
          </a:xfrm>
        </p:grpSpPr>
        <p:cxnSp>
          <p:nvCxnSpPr>
            <p:cNvPr id="381" name="Straight Connector 380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2" name="Group 381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84" name="Group 383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86" name="Straight Connector 385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83" name="Straight Connector 382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/>
          <p:cNvGrpSpPr/>
          <p:nvPr/>
        </p:nvGrpSpPr>
        <p:grpSpPr>
          <a:xfrm>
            <a:off x="2527200" y="1159200"/>
            <a:ext cx="108879" cy="178200"/>
            <a:chOff x="4644008" y="1636200"/>
            <a:chExt cx="108879" cy="178200"/>
          </a:xfrm>
        </p:grpSpPr>
        <p:cxnSp>
          <p:nvCxnSpPr>
            <p:cNvPr id="390" name="Straight Connector 38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1" name="Group 39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93" name="Group 39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4" name="Rectangle 39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92" name="Straight Connector 39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4" name="Straight Connector 283"/>
          <p:cNvCxnSpPr/>
          <p:nvPr/>
        </p:nvCxnSpPr>
        <p:spPr>
          <a:xfrm>
            <a:off x="2443782" y="23814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/>
          <p:cNvGrpSpPr/>
          <p:nvPr/>
        </p:nvGrpSpPr>
        <p:grpSpPr>
          <a:xfrm flipV="1">
            <a:off x="2390400" y="2275200"/>
            <a:ext cx="108879" cy="107219"/>
            <a:chOff x="4644008" y="1671181"/>
            <a:chExt cx="108879" cy="107219"/>
          </a:xfrm>
        </p:grpSpPr>
        <p:grpSp>
          <p:nvGrpSpPr>
            <p:cNvPr id="287" name="Group 286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8" name="Rectangle 287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6" name="Straight Connector 285"/>
          <p:cNvCxnSpPr/>
          <p:nvPr/>
        </p:nvCxnSpPr>
        <p:spPr>
          <a:xfrm>
            <a:off x="2444392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4582" y="23814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Group 300"/>
          <p:cNvGrpSpPr/>
          <p:nvPr/>
        </p:nvGrpSpPr>
        <p:grpSpPr>
          <a:xfrm flipV="1">
            <a:off x="3121200" y="2275200"/>
            <a:ext cx="108879" cy="107219"/>
            <a:chOff x="4644008" y="1671181"/>
            <a:chExt cx="108879" cy="107219"/>
          </a:xfrm>
        </p:grpSpPr>
        <p:grpSp>
          <p:nvGrpSpPr>
            <p:cNvPr id="303" name="Group 30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05" name="Straight Connector 30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4" name="Rectangle 30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2" name="Straight Connector 301"/>
          <p:cNvCxnSpPr/>
          <p:nvPr/>
        </p:nvCxnSpPr>
        <p:spPr>
          <a:xfrm>
            <a:off x="3175192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5782" y="23814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Group 316"/>
          <p:cNvGrpSpPr/>
          <p:nvPr/>
        </p:nvGrpSpPr>
        <p:grpSpPr>
          <a:xfrm flipV="1">
            <a:off x="3632400" y="2275200"/>
            <a:ext cx="108879" cy="107219"/>
            <a:chOff x="4644008" y="1671181"/>
            <a:chExt cx="108879" cy="107219"/>
          </a:xfrm>
        </p:grpSpPr>
        <p:grpSp>
          <p:nvGrpSpPr>
            <p:cNvPr id="319" name="Group 3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24" name="Straight Connector 323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0" name="Rectangle 3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8" name="Straight Connector 317"/>
          <p:cNvCxnSpPr/>
          <p:nvPr/>
        </p:nvCxnSpPr>
        <p:spPr>
          <a:xfrm>
            <a:off x="3686392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Group 327"/>
          <p:cNvGrpSpPr/>
          <p:nvPr/>
        </p:nvGrpSpPr>
        <p:grpSpPr>
          <a:xfrm flipV="1">
            <a:off x="3301200" y="2275200"/>
            <a:ext cx="108879" cy="107258"/>
            <a:chOff x="4572494" y="1458742"/>
            <a:chExt cx="108879" cy="107258"/>
          </a:xfrm>
        </p:grpSpPr>
        <p:cxnSp>
          <p:nvCxnSpPr>
            <p:cNvPr id="331" name="Straight Connector 330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Oval 336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9" name="Straight Connector 328"/>
          <p:cNvCxnSpPr/>
          <p:nvPr/>
        </p:nvCxnSpPr>
        <p:spPr>
          <a:xfrm>
            <a:off x="3354706" y="23820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4706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0200" y="2109628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18400" y="2109656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358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5600"/>
            <a:ext cx="0" cy="79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69633" y="979967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78019" y="130358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0400" y="1303962"/>
            <a:ext cx="108000" cy="108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2400" y="2379600"/>
            <a:ext cx="108000" cy="1116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4162" y="2385000"/>
            <a:ext cx="1080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4800" y="1086943"/>
            <a:ext cx="1044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4400" y="1087967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3200" y="1087200"/>
            <a:ext cx="108000" cy="108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49059" y="982541"/>
            <a:ext cx="216000" cy="218051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1200" y="980734"/>
            <a:ext cx="216000" cy="2196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1200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4800" y="1140562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56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1200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5200" y="1087200"/>
            <a:ext cx="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5600" y="2491200"/>
            <a:ext cx="1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0800" y="1303200"/>
            <a:ext cx="115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4000" y="106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0000" y="2149200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3696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18000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28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16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7600" y="1434600"/>
            <a:ext cx="529200" cy="7146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68800" y="1346400"/>
            <a:ext cx="564527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3096" y="1346400"/>
            <a:ext cx="565200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7600" y="1429200"/>
            <a:ext cx="529200" cy="7164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4000" y="2329200"/>
            <a:ext cx="324000" cy="1588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" idx="1"/>
          </p:cNvCxnSpPr>
          <p:nvPr/>
        </p:nvCxnSpPr>
        <p:spPr>
          <a:xfrm>
            <a:off x="4168800" y="1243301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4000" y="1242000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/>
          <p:cNvGrpSpPr/>
          <p:nvPr/>
        </p:nvGrpSpPr>
        <p:grpSpPr>
          <a:xfrm>
            <a:off x="4869012" y="1106752"/>
            <a:ext cx="90000" cy="90000"/>
            <a:chOff x="2728800" y="1663200"/>
            <a:chExt cx="252000" cy="252000"/>
          </a:xfrm>
        </p:grpSpPr>
        <p:sp>
          <p:nvSpPr>
            <p:cNvPr id="432" name="Isosceles Triangle 431"/>
            <p:cNvSpPr/>
            <p:nvPr/>
          </p:nvSpPr>
          <p:spPr>
            <a:xfrm rot="16200000"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7" name="Curved Connector 436"/>
            <p:cNvCxnSpPr/>
            <p:nvPr/>
          </p:nvCxnSpPr>
          <p:spPr>
            <a:xfrm flipV="1">
              <a:off x="2769053" y="1742378"/>
              <a:ext cx="71999" cy="71999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/>
          <p:nvPr/>
        </p:nvCxnSpPr>
        <p:spPr>
          <a:xfrm>
            <a:off x="4959012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2000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/>
          <p:cNvSpPr/>
          <p:nvPr/>
        </p:nvSpPr>
        <p:spPr>
          <a:xfrm>
            <a:off x="68328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7" name="Rectangle 456"/>
          <p:cNvSpPr/>
          <p:nvPr/>
        </p:nvSpPr>
        <p:spPr>
          <a:xfrm>
            <a:off x="72432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8" name="Rectangle 457"/>
          <p:cNvSpPr/>
          <p:nvPr/>
        </p:nvSpPr>
        <p:spPr>
          <a:xfrm>
            <a:off x="64224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9" name="Oval 458"/>
          <p:cNvSpPr/>
          <p:nvPr/>
        </p:nvSpPr>
        <p:spPr>
          <a:xfrm>
            <a:off x="72432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24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2800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2800" y="17295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32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36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24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78800" y="1329929"/>
            <a:ext cx="180000" cy="18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58800" y="1333501"/>
            <a:ext cx="180000" cy="17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58800" y="1509934"/>
            <a:ext cx="0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58800" y="2384783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48400" y="23904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3600" y="23904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48399" y="1918800"/>
            <a:ext cx="1" cy="579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79600" y="1923929"/>
            <a:ext cx="1" cy="58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7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4097" y="23904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69200" y="1142729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1200" y="1090529"/>
            <a:ext cx="1080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2400" y="2111157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000" y="2111185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7580" y="2239200"/>
            <a:ext cx="0" cy="25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2833" y="981496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1219" y="1305110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3915" y="130549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0000" y="2387567"/>
            <a:ext cx="1044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8329"/>
            <a:ext cx="1044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38800" y="1090800"/>
            <a:ext cx="104400" cy="108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48400" y="108949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0419" y="1089110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2033" y="981496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2400" y="982263"/>
            <a:ext cx="2124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48400" y="1136784"/>
            <a:ext cx="0" cy="52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6800" y="981497"/>
            <a:ext cx="604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38800" y="1142091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59200" y="2239200"/>
            <a:ext cx="0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7199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89200" y="1088729"/>
            <a:ext cx="12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3200" y="2492729"/>
            <a:ext cx="10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97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4401" y="1358729"/>
            <a:ext cx="879" cy="1087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411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24" name="Group 623"/>
          <p:cNvGrpSpPr/>
          <p:nvPr/>
        </p:nvGrpSpPr>
        <p:grpSpPr>
          <a:xfrm flipV="1">
            <a:off x="7725600" y="1410929"/>
            <a:ext cx="108879" cy="107258"/>
            <a:chOff x="4572494" y="1458742"/>
            <a:chExt cx="108879" cy="107258"/>
          </a:xfrm>
        </p:grpSpPr>
        <p:cxnSp>
          <p:nvCxnSpPr>
            <p:cNvPr id="627" name="Straight Connector 626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" name="Oval 629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25" name="Straight Connector 624"/>
          <p:cNvCxnSpPr/>
          <p:nvPr/>
        </p:nvCxnSpPr>
        <p:spPr>
          <a:xfrm>
            <a:off x="7779106" y="1517729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79106" y="1374929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59260" y="2122938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3" name="Group 632"/>
          <p:cNvGrpSpPr/>
          <p:nvPr/>
        </p:nvGrpSpPr>
        <p:grpSpPr>
          <a:xfrm>
            <a:off x="6905878" y="2157919"/>
            <a:ext cx="108879" cy="107219"/>
            <a:chOff x="4644008" y="1671181"/>
            <a:chExt cx="108879" cy="107219"/>
          </a:xfrm>
        </p:grpSpPr>
        <p:grpSp>
          <p:nvGrpSpPr>
            <p:cNvPr id="635" name="Group 634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637" name="Straight Connector 636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6" name="Rectangle 635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34" name="Straight Connector 633"/>
          <p:cNvCxnSpPr/>
          <p:nvPr/>
        </p:nvCxnSpPr>
        <p:spPr>
          <a:xfrm flipV="1">
            <a:off x="6959870" y="2265138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Group 503"/>
          <p:cNvGrpSpPr/>
          <p:nvPr/>
        </p:nvGrpSpPr>
        <p:grpSpPr>
          <a:xfrm>
            <a:off x="7084800" y="1160729"/>
            <a:ext cx="108879" cy="180000"/>
            <a:chOff x="4324218" y="1634400"/>
            <a:chExt cx="108879" cy="180000"/>
          </a:xfrm>
        </p:grpSpPr>
        <p:sp>
          <p:nvSpPr>
            <p:cNvPr id="531" name="Isosceles Triangle 530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32" name="Straight Connector 531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3" name="Group 532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534" name="Group 533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36" name="Straight Connector 535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Straight Connector 536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8" name="Straight Connector 53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5" name="Straight Connector 534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6" name="Group 505"/>
          <p:cNvGrpSpPr/>
          <p:nvPr/>
        </p:nvGrpSpPr>
        <p:grpSpPr>
          <a:xfrm>
            <a:off x="6724800" y="1160729"/>
            <a:ext cx="108879" cy="178200"/>
            <a:chOff x="4644008" y="1636200"/>
            <a:chExt cx="108879" cy="178200"/>
          </a:xfrm>
        </p:grpSpPr>
        <p:cxnSp>
          <p:nvCxnSpPr>
            <p:cNvPr id="516" name="Straight Connector 5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7" name="Group 5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519" name="Group 5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21" name="Straight Connector 52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0" name="Rectangle 5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18" name="Straight Connector 5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/>
          <p:cNvCxnSpPr/>
          <p:nvPr/>
        </p:nvCxnSpPr>
        <p:spPr>
          <a:xfrm flipH="1">
            <a:off x="6958800" y="1086181"/>
            <a:ext cx="3600" cy="4221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7591" y="1918800"/>
            <a:ext cx="2417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6958800" y="2296800"/>
            <a:ext cx="2417" cy="19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79600" y="1087200"/>
            <a:ext cx="0" cy="28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79600" y="1553729"/>
            <a:ext cx="0" cy="10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38000" y="979200"/>
            <a:ext cx="53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15357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88000" y="1537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2800" y="1537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1177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31629" y="2221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41200" y="2221200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21600" y="222120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9" name="Group 508"/>
          <p:cNvGrpSpPr/>
          <p:nvPr/>
        </p:nvGrpSpPr>
        <p:grpSpPr>
          <a:xfrm>
            <a:off x="4182462" y="2185200"/>
            <a:ext cx="90000" cy="90000"/>
            <a:chOff x="4031310" y="1739380"/>
            <a:chExt cx="90000" cy="90000"/>
          </a:xfrm>
        </p:grpSpPr>
        <p:sp>
          <p:nvSpPr>
            <p:cNvPr id="512" name="Oval 511"/>
            <p:cNvSpPr/>
            <p:nvPr/>
          </p:nvSpPr>
          <p:spPr>
            <a:xfrm>
              <a:off x="4031310" y="1739380"/>
              <a:ext cx="90000" cy="90000"/>
            </a:xfrm>
            <a:prstGeom prst="ellipse">
              <a:avLst/>
            </a:prstGeom>
            <a:noFill/>
            <a:ln w="1270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13" name="Curved Connector 512"/>
            <p:cNvCxnSpPr/>
            <p:nvPr/>
          </p:nvCxnSpPr>
          <p:spPr>
            <a:xfrm flipV="1">
              <a:off x="4064400" y="1771200"/>
              <a:ext cx="25714" cy="25714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0" name="Straight Connector 509"/>
          <p:cNvCxnSpPr/>
          <p:nvPr/>
        </p:nvCxnSpPr>
        <p:spPr>
          <a:xfrm flipV="1">
            <a:off x="4158000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0352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5" name="Group 514"/>
          <p:cNvGrpSpPr/>
          <p:nvPr/>
        </p:nvGrpSpPr>
        <p:grpSpPr>
          <a:xfrm>
            <a:off x="4865759" y="2185200"/>
            <a:ext cx="90000" cy="90000"/>
            <a:chOff x="4031310" y="1739380"/>
            <a:chExt cx="90000" cy="90000"/>
          </a:xfrm>
        </p:grpSpPr>
        <p:sp>
          <p:nvSpPr>
            <p:cNvPr id="526" name="Oval 525"/>
            <p:cNvSpPr/>
            <p:nvPr/>
          </p:nvSpPr>
          <p:spPr>
            <a:xfrm>
              <a:off x="4031310" y="1739380"/>
              <a:ext cx="90000" cy="90000"/>
            </a:xfrm>
            <a:prstGeom prst="ellipse">
              <a:avLst/>
            </a:prstGeom>
            <a:noFill/>
            <a:ln w="1270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27" name="Curved Connector 526"/>
            <p:cNvCxnSpPr/>
            <p:nvPr/>
          </p:nvCxnSpPr>
          <p:spPr>
            <a:xfrm flipV="1">
              <a:off x="4064400" y="1771200"/>
              <a:ext cx="25714" cy="25714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4" name="Straight Connector 523"/>
          <p:cNvCxnSpPr/>
          <p:nvPr/>
        </p:nvCxnSpPr>
        <p:spPr>
          <a:xfrm flipV="1">
            <a:off x="4841297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963649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9" name="Group 528"/>
          <p:cNvGrpSpPr/>
          <p:nvPr/>
        </p:nvGrpSpPr>
        <p:grpSpPr>
          <a:xfrm>
            <a:off x="5549775" y="2185200"/>
            <a:ext cx="90000" cy="90000"/>
            <a:chOff x="4031310" y="1739380"/>
            <a:chExt cx="90000" cy="90000"/>
          </a:xfrm>
        </p:grpSpPr>
        <p:sp>
          <p:nvSpPr>
            <p:cNvPr id="540" name="Oval 539"/>
            <p:cNvSpPr/>
            <p:nvPr/>
          </p:nvSpPr>
          <p:spPr>
            <a:xfrm>
              <a:off x="4031310" y="1739380"/>
              <a:ext cx="90000" cy="90000"/>
            </a:xfrm>
            <a:prstGeom prst="ellipse">
              <a:avLst/>
            </a:prstGeom>
            <a:noFill/>
            <a:ln w="1270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41" name="Curved Connector 540"/>
            <p:cNvCxnSpPr/>
            <p:nvPr/>
          </p:nvCxnSpPr>
          <p:spPr>
            <a:xfrm flipV="1">
              <a:off x="4064400" y="1771200"/>
              <a:ext cx="25714" cy="25714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0" name="Straight Connector 529"/>
          <p:cNvCxnSpPr/>
          <p:nvPr/>
        </p:nvCxnSpPr>
        <p:spPr>
          <a:xfrm flipV="1">
            <a:off x="552531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47665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8000" y="11340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000" y="1134000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PPO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627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91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14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24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92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3705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45" name="Group 544"/>
          <p:cNvGrpSpPr/>
          <p:nvPr/>
        </p:nvGrpSpPr>
        <p:grpSpPr>
          <a:xfrm rot="5400000" flipV="1">
            <a:off x="2378260" y="2689822"/>
            <a:ext cx="108879" cy="178200"/>
            <a:chOff x="4644008" y="1636200"/>
            <a:chExt cx="108879" cy="178200"/>
          </a:xfrm>
        </p:grpSpPr>
        <p:cxnSp>
          <p:nvCxnSpPr>
            <p:cNvPr id="546" name="Straight Connector 54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7" name="Group 54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549" name="Group 54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51" name="Straight Connector 55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0" name="Rectangle 54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48" name="Straight Connector 54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905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82055" y="2671200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4" name="Group 553"/>
          <p:cNvGrpSpPr/>
          <p:nvPr/>
        </p:nvGrpSpPr>
        <p:grpSpPr>
          <a:xfrm rot="5400000" flipV="1">
            <a:off x="4318960" y="2689200"/>
            <a:ext cx="108879" cy="178800"/>
            <a:chOff x="4319949" y="1260000"/>
            <a:chExt cx="108879" cy="178800"/>
          </a:xfrm>
        </p:grpSpPr>
        <p:grpSp>
          <p:nvGrpSpPr>
            <p:cNvPr id="555" name="Group 554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558" name="Straight Connector 557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1" name="Oval 560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56" name="Straight Connector 555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55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6400" y="2602263"/>
            <a:ext cx="1980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6800" y="2602263"/>
            <a:ext cx="6048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2" name="Group 561"/>
          <p:cNvGrpSpPr/>
          <p:nvPr/>
        </p:nvGrpSpPr>
        <p:grpSpPr>
          <a:xfrm rot="16200000">
            <a:off x="6328360" y="2689200"/>
            <a:ext cx="108879" cy="180000"/>
            <a:chOff x="4324218" y="1634400"/>
            <a:chExt cx="108879" cy="180000"/>
          </a:xfrm>
        </p:grpSpPr>
        <p:sp>
          <p:nvSpPr>
            <p:cNvPr id="563" name="Isosceles Triangle 562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64" name="Straight Connector 563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5" name="Group 564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566" name="Group 565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68" name="Straight Connector 567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7" name="Straight Connector 566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0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0415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3200" y="9072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68144" y="90872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1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1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1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1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1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1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3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3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3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3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3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3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3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3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3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3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3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3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3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3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3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3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305</Words>
  <Application>Microsoft Office PowerPoint</Application>
  <PresentationFormat>On-screen Show (4:3)</PresentationFormat>
  <Paragraphs>141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Bionic Ear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BALSON</dc:creator>
  <cp:lastModifiedBy>Richard BALSON</cp:lastModifiedBy>
  <cp:revision>205</cp:revision>
  <cp:lastPrinted>2013-09-18T02:31:45Z</cp:lastPrinted>
  <dcterms:created xsi:type="dcterms:W3CDTF">2013-01-22T22:58:20Z</dcterms:created>
  <dcterms:modified xsi:type="dcterms:W3CDTF">2013-09-18T04:01:56Z</dcterms:modified>
</cp:coreProperties>
</file>