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tags/tag77.xml" ContentType="application/vnd.openxmlformats-officedocument.presentationml.tags+xml"/>
  <Override PartName="/ppt/tags/tag86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3" r:id="rId12"/>
    <p:sldId id="294" r:id="rId13"/>
    <p:sldId id="295" r:id="rId14"/>
    <p:sldId id="297" r:id="rId15"/>
    <p:sldId id="298" r:id="rId16"/>
    <p:sldId id="291" r:id="rId17"/>
    <p:sldId id="299" r:id="rId18"/>
    <p:sldId id="300" r:id="rId19"/>
    <p:sldId id="302" r:id="rId20"/>
    <p:sldId id="304" r:id="rId21"/>
    <p:sldId id="301" r:id="rId22"/>
    <p:sldId id="303" r:id="rId23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00"/>
    <a:srgbClr val="9900FF"/>
    <a:srgbClr val="990099"/>
    <a:srgbClr val="00FF00"/>
    <a:srgbClr val="FF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863" autoAdjust="0"/>
  </p:normalViewPr>
  <p:slideViewPr>
    <p:cSldViewPr snapToObjects="1">
      <p:cViewPr varScale="1">
        <p:scale>
          <a:sx n="99" d="100"/>
          <a:sy n="99" d="100"/>
        </p:scale>
        <p:origin x="-2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6329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9143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69060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30059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3300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859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8908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6075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7267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20229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9362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6D78-0C54-4F63-9D17-89B1C6B38A2B}" type="datetimeFigureOut">
              <a:rPr lang="en-AU" smtClean="0"/>
              <a:pPr/>
              <a:t>25/09/2013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60F3-3F4D-43F1-B537-9D1B596DD39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35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png"/><Relationship Id="rId5" Type="http://schemas.openxmlformats.org/officeDocument/2006/relationships/tags" Target="../tags/tag19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3.png"/><Relationship Id="rId5" Type="http://schemas.openxmlformats.org/officeDocument/2006/relationships/tags" Target="../tags/tag26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2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.png"/><Relationship Id="rId5" Type="http://schemas.openxmlformats.org/officeDocument/2006/relationships/tags" Target="../tags/tag33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.png"/><Relationship Id="rId5" Type="http://schemas.openxmlformats.org/officeDocument/2006/relationships/tags" Target="../tags/tag40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39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.png"/><Relationship Id="rId5" Type="http://schemas.openxmlformats.org/officeDocument/2006/relationships/tags" Target="../tags/tag4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6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tags" Target="../tags/tag52.xml"/><Relationship Id="rId21" Type="http://schemas.openxmlformats.org/officeDocument/2006/relationships/image" Target="../media/image12.png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.png"/><Relationship Id="rId2" Type="http://schemas.openxmlformats.org/officeDocument/2006/relationships/tags" Target="../tags/tag51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3.png"/><Relationship Id="rId23" Type="http://schemas.openxmlformats.org/officeDocument/2006/relationships/image" Target="../media/image14.png"/><Relationship Id="rId10" Type="http://schemas.openxmlformats.org/officeDocument/2006/relationships/tags" Target="../tags/tag59.xml"/><Relationship Id="rId19" Type="http://schemas.openxmlformats.org/officeDocument/2006/relationships/image" Target="../media/image1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2.png"/><Relationship Id="rId2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8.png"/><Relationship Id="rId18" Type="http://schemas.openxmlformats.org/officeDocument/2006/relationships/image" Target="../media/image23.emf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62.xml"/><Relationship Id="rId16" Type="http://schemas.openxmlformats.org/officeDocument/2006/relationships/image" Target="../media/image21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6.png"/><Relationship Id="rId5" Type="http://schemas.openxmlformats.org/officeDocument/2006/relationships/tags" Target="../tags/tag65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emf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8.png"/><Relationship Id="rId18" Type="http://schemas.openxmlformats.org/officeDocument/2006/relationships/image" Target="../media/image26.png"/><Relationship Id="rId3" Type="http://schemas.openxmlformats.org/officeDocument/2006/relationships/tags" Target="../tags/tag71.xml"/><Relationship Id="rId21" Type="http://schemas.openxmlformats.org/officeDocument/2006/relationships/image" Target="../media/image29.png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5.png"/><Relationship Id="rId2" Type="http://schemas.openxmlformats.org/officeDocument/2006/relationships/tags" Target="../tags/tag70.xml"/><Relationship Id="rId16" Type="http://schemas.openxmlformats.org/officeDocument/2006/relationships/image" Target="../media/image21.png"/><Relationship Id="rId20" Type="http://schemas.openxmlformats.org/officeDocument/2006/relationships/image" Target="../media/image2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tags" Target="../tags/tag78.xml"/><Relationship Id="rId19" Type="http://schemas.openxmlformats.org/officeDocument/2006/relationships/image" Target="../media/image27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11.png"/><Relationship Id="rId17" Type="http://schemas.openxmlformats.org/officeDocument/2006/relationships/image" Target="../media/image35.png"/><Relationship Id="rId2" Type="http://schemas.openxmlformats.org/officeDocument/2006/relationships/tags" Target="../tags/tag81.xml"/><Relationship Id="rId16" Type="http://schemas.openxmlformats.org/officeDocument/2006/relationships/image" Target="../media/image34.png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0.png"/><Relationship Id="rId5" Type="http://schemas.openxmlformats.org/officeDocument/2006/relationships/tags" Target="../tags/tag8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83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339752" y="249289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500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500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23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6381" y="980728"/>
            <a:ext cx="6264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40381" y="979200"/>
            <a:ext cx="5328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89433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397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4010" y="22284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3581" y="22284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3981" y="22284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7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4158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20781" y="1663200"/>
            <a:ext cx="252000" cy="252000"/>
          </a:xfrm>
          <a:prstGeom prst="ellips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2781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rgbClr val="00B0F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Oval 458"/>
          <p:cNvSpPr/>
          <p:nvPr/>
        </p:nvSpPr>
        <p:spPr>
          <a:xfrm>
            <a:off x="7245581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23929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6492" y="1663200"/>
            <a:ext cx="252000" cy="252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41581" y="1663200"/>
            <a:ext cx="252000" cy="25200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322000" y="1664702"/>
            <a:ext cx="251238" cy="252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435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39131" y="1465776"/>
            <a:ext cx="76059" cy="77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endCxn id="5" idx="0"/>
          </p:cNvCxnSpPr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9981" y="1434600"/>
            <a:ext cx="529200" cy="7146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80800" y="22284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4868140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4901230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4843678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603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4436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9547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6840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65776"/>
            <a:ext cx="3180" cy="683424"/>
          </a:xfrm>
          <a:prstGeom prst="straightConnector1">
            <a:avLst/>
          </a:prstGeom>
          <a:ln w="12700">
            <a:solidFill>
              <a:srgbClr val="7030A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91200" y="1461600"/>
            <a:ext cx="506539" cy="684000"/>
          </a:xfrm>
          <a:prstGeom prst="straightConnector1">
            <a:avLst/>
          </a:prstGeom>
          <a:ln w="12700">
            <a:solidFill>
              <a:schemeClr val="accent5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156677" y="1433328"/>
            <a:ext cx="504000" cy="715872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Isosceles Triangle 431"/>
          <p:cNvSpPr/>
          <p:nvPr/>
        </p:nvSpPr>
        <p:spPr>
          <a:xfrm rot="16200000" flipV="1">
            <a:off x="4871393" y="1106752"/>
            <a:ext cx="90000" cy="90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7" name="Curved Connector 436"/>
          <p:cNvCxnSpPr/>
          <p:nvPr/>
        </p:nvCxnSpPr>
        <p:spPr>
          <a:xfrm flipV="1">
            <a:off x="4885769" y="113503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61393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4381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2263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1772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228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54655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2284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Oval 511"/>
          <p:cNvSpPr/>
          <p:nvPr/>
        </p:nvSpPr>
        <p:spPr>
          <a:xfrm>
            <a:off x="4184843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3" name="Curved Connector 512"/>
          <p:cNvCxnSpPr/>
          <p:nvPr/>
        </p:nvCxnSpPr>
        <p:spPr>
          <a:xfrm flipV="1">
            <a:off x="4217933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160381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273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3930647" y="3297244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7" name="Curved Connector 526"/>
          <p:cNvCxnSpPr/>
          <p:nvPr/>
        </p:nvCxnSpPr>
        <p:spPr>
          <a:xfrm flipV="1">
            <a:off x="3963737" y="3329064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V="1">
            <a:off x="3906185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028537" y="3346012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Oval 539"/>
          <p:cNvSpPr/>
          <p:nvPr/>
        </p:nvSpPr>
        <p:spPr>
          <a:xfrm>
            <a:off x="5552156" y="2185200"/>
            <a:ext cx="90000" cy="90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1" name="Curved Connector 540"/>
          <p:cNvCxnSpPr/>
          <p:nvPr/>
        </p:nvCxnSpPr>
        <p:spPr>
          <a:xfrm flipV="1">
            <a:off x="5585246" y="2217020"/>
            <a:ext cx="25714" cy="25714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V="1">
            <a:off x="5527694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50046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6" name="Straight Connector 545"/>
          <p:cNvCxnSpPr/>
          <p:nvPr/>
        </p:nvCxnSpPr>
        <p:spPr>
          <a:xfrm rot="5400000">
            <a:off x="2363981" y="275986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/>
          <p:cNvGrpSpPr/>
          <p:nvPr/>
        </p:nvGrpSpPr>
        <p:grpSpPr>
          <a:xfrm rot="5400000" flipV="1">
            <a:off x="2380132" y="2725313"/>
            <a:ext cx="108879" cy="107219"/>
            <a:chOff x="4644008" y="1671181"/>
            <a:chExt cx="108879" cy="107219"/>
          </a:xfrm>
        </p:grpSpPr>
        <p:grpSp>
          <p:nvGrpSpPr>
            <p:cNvPr id="549" name="Group 54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48" name="Straight Connector 547"/>
          <p:cNvCxnSpPr/>
          <p:nvPr/>
        </p:nvCxnSpPr>
        <p:spPr>
          <a:xfrm rot="5400000">
            <a:off x="2506181" y="2760475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5" name="Group 554"/>
          <p:cNvGrpSpPr/>
          <p:nvPr/>
        </p:nvGrpSpPr>
        <p:grpSpPr>
          <a:xfrm rot="5400000" flipV="1">
            <a:off x="4321112" y="2724971"/>
            <a:ext cx="108879" cy="107258"/>
            <a:chOff x="4572494" y="1458742"/>
            <a:chExt cx="108879" cy="107258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56" name="Straight Connector 555"/>
          <p:cNvCxnSpPr/>
          <p:nvPr/>
        </p:nvCxnSpPr>
        <p:spPr>
          <a:xfrm rot="5400000">
            <a:off x="43043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447181" y="2759667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Isosceles Triangle 562"/>
          <p:cNvSpPr/>
          <p:nvPr/>
        </p:nvSpPr>
        <p:spPr>
          <a:xfrm rot="16200000" flipV="1">
            <a:off x="6352781" y="2737058"/>
            <a:ext cx="86400" cy="86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4" name="Straight Connector 563"/>
          <p:cNvCxnSpPr/>
          <p:nvPr/>
        </p:nvCxnSpPr>
        <p:spPr>
          <a:xfrm rot="16200000" flipV="1">
            <a:off x="6451781" y="2760758"/>
            <a:ext cx="0" cy="4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/>
          <p:cNvGrpSpPr/>
          <p:nvPr/>
        </p:nvGrpSpPr>
        <p:grpSpPr>
          <a:xfrm rot="16200000">
            <a:off x="6267741" y="2752201"/>
            <a:ext cx="108879" cy="53999"/>
            <a:chOff x="4324218" y="1634400"/>
            <a:chExt cx="108879" cy="53999"/>
          </a:xfrm>
        </p:grpSpPr>
        <p:grpSp>
          <p:nvGrpSpPr>
            <p:cNvPr id="566" name="Group 565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68" name="Straight Connector 5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Isosceles Triangle 267"/>
          <p:cNvSpPr/>
          <p:nvPr/>
        </p:nvSpPr>
        <p:spPr>
          <a:xfrm>
            <a:off x="4935945" y="14544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9" name="Oval 268"/>
          <p:cNvSpPr/>
          <p:nvPr/>
        </p:nvSpPr>
        <p:spPr>
          <a:xfrm>
            <a:off x="5124163" y="1405569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0" name="Rectangle 279"/>
          <p:cNvSpPr/>
          <p:nvPr/>
        </p:nvSpPr>
        <p:spPr>
          <a:xfrm>
            <a:off x="4732838" y="1455288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1" name="Rectangle 280"/>
          <p:cNvSpPr/>
          <p:nvPr/>
        </p:nvSpPr>
        <p:spPr>
          <a:xfrm>
            <a:off x="4160381" y="20448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Rectangle 281"/>
          <p:cNvSpPr/>
          <p:nvPr/>
        </p:nvSpPr>
        <p:spPr>
          <a:xfrm>
            <a:off x="4811278" y="2036538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3" name="Rectangle 282"/>
          <p:cNvSpPr/>
          <p:nvPr/>
        </p:nvSpPr>
        <p:spPr>
          <a:xfrm>
            <a:off x="5452094" y="2042417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Rectangle 284"/>
          <p:cNvSpPr/>
          <p:nvPr/>
        </p:nvSpPr>
        <p:spPr>
          <a:xfrm>
            <a:off x="4618538" y="1200559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/>
          <p:cNvSpPr/>
          <p:nvPr/>
        </p:nvSpPr>
        <p:spPr>
          <a:xfrm>
            <a:off x="5124163" y="2282007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4762990" y="2318883"/>
            <a:ext cx="305674" cy="103235"/>
            <a:chOff x="5022345" y="3075998"/>
            <a:chExt cx="921584" cy="311246"/>
          </a:xfrm>
        </p:grpSpPr>
        <p:sp>
          <p:nvSpPr>
            <p:cNvPr id="293" name="Oval 29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4" name="Curved Connector 29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135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80800" y="980728"/>
            <a:ext cx="5832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val 459"/>
          <p:cNvSpPr/>
          <p:nvPr/>
        </p:nvSpPr>
        <p:spPr>
          <a:xfrm>
            <a:off x="6424781" y="1664729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5181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5181" y="1729529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5581" y="1754729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5981" y="1754729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4781" y="1754729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81181" y="1329929"/>
            <a:ext cx="180000" cy="18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61762" y="1331701"/>
            <a:ext cx="180000" cy="17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61181" y="1509934"/>
            <a:ext cx="0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65943" y="2387164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50781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5981" y="2390400"/>
            <a:ext cx="216000" cy="212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50780" y="1918800"/>
            <a:ext cx="1" cy="5796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81981" y="1918800"/>
            <a:ext cx="1" cy="58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9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8859" y="2390400"/>
            <a:ext cx="216000" cy="212400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71581" y="1142729"/>
            <a:ext cx="0" cy="51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5962" y="1090529"/>
            <a:ext cx="1080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5362" y="2109357"/>
            <a:ext cx="180000" cy="936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581" y="2112985"/>
            <a:ext cx="180000" cy="864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9961" y="2239200"/>
            <a:ext cx="0" cy="2556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5214" y="981496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3600" y="130511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6296" y="1307872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2381" y="2387567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5948"/>
            <a:ext cx="104400" cy="1044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41181" y="1088419"/>
            <a:ext cx="104400" cy="108000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50781" y="1089491"/>
            <a:ext cx="108000" cy="107238"/>
          </a:xfrm>
          <a:prstGeom prst="arc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2800" y="1091491"/>
            <a:ext cx="108000" cy="107238"/>
          </a:xfrm>
          <a:prstGeom prst="arc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4414" y="979115"/>
            <a:ext cx="216000" cy="216000"/>
          </a:xfrm>
          <a:prstGeom prst="arc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4781" y="98464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50781" y="1136784"/>
            <a:ext cx="0" cy="522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9181" y="981497"/>
            <a:ext cx="604800" cy="7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41181" y="1139710"/>
            <a:ext cx="0" cy="2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61581" y="2239200"/>
            <a:ext cx="0" cy="205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4818"/>
            <a:ext cx="0" cy="79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1581" y="1088729"/>
            <a:ext cx="1332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91110"/>
            <a:ext cx="126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0819" y="2490348"/>
            <a:ext cx="180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104400" cy="76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6782" y="1358729"/>
            <a:ext cx="879" cy="108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V="1">
            <a:off x="7728860" y="1517168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7727981" y="1499169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 flipV="1">
            <a:off x="7835487" y="1500187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/>
          <p:cNvSpPr/>
          <p:nvPr/>
        </p:nvSpPr>
        <p:spPr>
          <a:xfrm flipV="1">
            <a:off x="7734687" y="1410929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5" name="Straight Connector 624"/>
          <p:cNvCxnSpPr/>
          <p:nvPr/>
        </p:nvCxnSpPr>
        <p:spPr>
          <a:xfrm>
            <a:off x="7781487" y="1517729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81487" y="1374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61641" y="2122938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/>
          <p:cNvGrpSpPr/>
          <p:nvPr/>
        </p:nvGrpSpPr>
        <p:grpSpPr>
          <a:xfrm>
            <a:off x="6908259" y="2157919"/>
            <a:ext cx="108879" cy="19018"/>
            <a:chOff x="4724894" y="1611142"/>
            <a:chExt cx="108879" cy="1901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6" name="Rectangle 635"/>
          <p:cNvSpPr/>
          <p:nvPr/>
        </p:nvSpPr>
        <p:spPr>
          <a:xfrm>
            <a:off x="6919051" y="2178738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4" name="Straight Connector 633"/>
          <p:cNvCxnSpPr/>
          <p:nvPr/>
        </p:nvCxnSpPr>
        <p:spPr>
          <a:xfrm flipV="1">
            <a:off x="6962251" y="2265138"/>
            <a:ext cx="0" cy="36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Isosceles Triangle 530"/>
          <p:cNvSpPr/>
          <p:nvPr/>
        </p:nvSpPr>
        <p:spPr>
          <a:xfrm flipV="1">
            <a:off x="7097363" y="1218329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32" name="Straight Connector 531"/>
          <p:cNvCxnSpPr/>
          <p:nvPr/>
        </p:nvCxnSpPr>
        <p:spPr>
          <a:xfrm flipV="1">
            <a:off x="7139044" y="1293929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Group 532"/>
          <p:cNvGrpSpPr/>
          <p:nvPr/>
        </p:nvGrpSpPr>
        <p:grpSpPr>
          <a:xfrm>
            <a:off x="7087181" y="1160729"/>
            <a:ext cx="108879" cy="53999"/>
            <a:chOff x="4324218" y="1634400"/>
            <a:chExt cx="108879" cy="53999"/>
          </a:xfrm>
        </p:grpSpPr>
        <p:grpSp>
          <p:nvGrpSpPr>
            <p:cNvPr id="534" name="Group 533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536" name="Straight Connector 535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Straight Connector 534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6" name="Straight Connector 515"/>
          <p:cNvCxnSpPr/>
          <p:nvPr/>
        </p:nvCxnSpPr>
        <p:spPr>
          <a:xfrm flipV="1">
            <a:off x="6780563" y="1160729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727181" y="1195710"/>
            <a:ext cx="108879" cy="107219"/>
            <a:chOff x="4644008" y="1671181"/>
            <a:chExt cx="108879" cy="107219"/>
          </a:xfrm>
        </p:grpSpPr>
        <p:grpSp>
          <p:nvGrpSpPr>
            <p:cNvPr id="519" name="Group 5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521" name="Straight Connector 5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0" name="Rectangle 5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8" name="Straight Connector 517"/>
          <p:cNvCxnSpPr/>
          <p:nvPr/>
        </p:nvCxnSpPr>
        <p:spPr>
          <a:xfrm flipV="1">
            <a:off x="6781173" y="1302929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961181" y="1086181"/>
            <a:ext cx="3600" cy="422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9972" y="1918800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81981" y="1087200"/>
            <a:ext cx="0" cy="28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81981" y="1553729"/>
            <a:ext cx="0" cy="10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84800" y="979200"/>
            <a:ext cx="489600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1008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9872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1495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5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6086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45981" y="2724483"/>
            <a:ext cx="178200" cy="108879"/>
            <a:chOff x="2345981" y="2724483"/>
            <a:chExt cx="178200" cy="108879"/>
          </a:xfrm>
        </p:grpSpPr>
        <p:cxnSp>
          <p:nvCxnSpPr>
            <p:cNvPr id="546" name="Straight Connector 545"/>
            <p:cNvCxnSpPr/>
            <p:nvPr/>
          </p:nvCxnSpPr>
          <p:spPr>
            <a:xfrm rot="5400000">
              <a:off x="2363981" y="275986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48"/>
            <p:cNvGrpSpPr/>
            <p:nvPr/>
          </p:nvGrpSpPr>
          <p:grpSpPr>
            <a:xfrm rot="5400000" flipV="1">
              <a:off x="2336032" y="2769414"/>
              <a:ext cx="108879" cy="19018"/>
              <a:chOff x="4724894" y="1611142"/>
              <a:chExt cx="108879" cy="19018"/>
            </a:xfrm>
          </p:grpSpPr>
          <p:cxnSp>
            <p:nvCxnSpPr>
              <p:cNvPr id="551" name="Straight Connector 5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0" name="Rectangle 549"/>
            <p:cNvSpPr/>
            <p:nvPr/>
          </p:nvSpPr>
          <p:spPr>
            <a:xfrm rot="5400000" flipV="1">
              <a:off x="2401781" y="2735275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8" name="Straight Connector 547"/>
            <p:cNvCxnSpPr/>
            <p:nvPr/>
          </p:nvCxnSpPr>
          <p:spPr>
            <a:xfrm rot="5400000">
              <a:off x="2506181" y="2760475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7286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79226" y="2668493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286381" y="2724161"/>
            <a:ext cx="178800" cy="108879"/>
            <a:chOff x="4286381" y="2724161"/>
            <a:chExt cx="178800" cy="108879"/>
          </a:xfrm>
        </p:grpSpPr>
        <p:cxnSp>
          <p:nvCxnSpPr>
            <p:cNvPr id="558" name="Straight Connector 557"/>
            <p:cNvCxnSpPr/>
            <p:nvPr/>
          </p:nvCxnSpPr>
          <p:spPr>
            <a:xfrm rot="5400000" flipV="1">
              <a:off x="4268942" y="2779040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 flipV="1">
              <a:off x="4331941" y="2715161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 flipV="1">
              <a:off x="4330923" y="2822667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Oval 560"/>
            <p:cNvSpPr/>
            <p:nvPr/>
          </p:nvSpPr>
          <p:spPr>
            <a:xfrm rot="5400000" flipV="1">
              <a:off x="4335581" y="2730867"/>
              <a:ext cx="93600" cy="93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6" name="Straight Connector 555"/>
            <p:cNvCxnSpPr/>
            <p:nvPr/>
          </p:nvCxnSpPr>
          <p:spPr>
            <a:xfrm rot="5400000">
              <a:off x="43043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4447181" y="275966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0836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8781" y="2602263"/>
            <a:ext cx="198000" cy="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9181" y="2602263"/>
            <a:ext cx="604800" cy="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295181" y="2724761"/>
            <a:ext cx="180000" cy="108879"/>
            <a:chOff x="6295181" y="2724761"/>
            <a:chExt cx="180000" cy="108879"/>
          </a:xfrm>
        </p:grpSpPr>
        <p:sp>
          <p:nvSpPr>
            <p:cNvPr id="563" name="Isosceles Triangle 562"/>
            <p:cNvSpPr/>
            <p:nvPr/>
          </p:nvSpPr>
          <p:spPr>
            <a:xfrm rot="16200000" flipV="1">
              <a:off x="6352781" y="2737058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rot="16200000" flipV="1">
              <a:off x="6451781" y="2755996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 rot="16200000">
              <a:off x="6267741" y="2752201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5181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2796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5581" y="895295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70525" y="90872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2" name="Straight Connector 641"/>
          <p:cNvCxnSpPr/>
          <p:nvPr/>
        </p:nvCxnSpPr>
        <p:spPr>
          <a:xfrm>
            <a:off x="6963562" y="2296800"/>
            <a:ext cx="2417" cy="1980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Hexagon 275"/>
          <p:cNvSpPr/>
          <p:nvPr/>
        </p:nvSpPr>
        <p:spPr>
          <a:xfrm rot="5400000">
            <a:off x="7246800" y="1662095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7" name="Diamond 276"/>
          <p:cNvSpPr/>
          <p:nvPr/>
        </p:nvSpPr>
        <p:spPr>
          <a:xfrm>
            <a:off x="765725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xmlns="" val="20945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sosceles Triangle 142"/>
          <p:cNvSpPr/>
          <p:nvPr/>
        </p:nvSpPr>
        <p:spPr>
          <a:xfrm flipV="1">
            <a:off x="2731181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21181" y="1728000"/>
            <a:ext cx="72000" cy="72000"/>
          </a:xfrm>
          <a:prstGeom prst="curvedConnector3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31581" y="1753200"/>
            <a:ext cx="72000" cy="72000"/>
          </a:xfrm>
          <a:prstGeom prst="curvedConnector3">
            <a:avLst/>
          </a:prstGeom>
          <a:ln w="12700">
            <a:solidFill>
              <a:srgbClr val="7030A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41981" y="1753200"/>
            <a:ext cx="72000" cy="72000"/>
          </a:xfrm>
          <a:prstGeom prst="curvedConnector3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10781" y="1753200"/>
            <a:ext cx="72000" cy="72000"/>
          </a:xfrm>
          <a:prstGeom prst="curvedConnector3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30381" y="1281604"/>
            <a:ext cx="180000" cy="2736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22181" y="1373400"/>
            <a:ext cx="180000" cy="900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0381" y="1375172"/>
            <a:ext cx="180000" cy="8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00962" y="1285172"/>
            <a:ext cx="180000" cy="266400"/>
          </a:xfrm>
          <a:prstGeom prst="curved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7181" y="1508405"/>
            <a:ext cx="2417" cy="14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181" y="1918800"/>
            <a:ext cx="0" cy="57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71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4419"/>
            <a:ext cx="2196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63962" y="2383254"/>
            <a:ext cx="2124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2781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6780" y="1918800"/>
            <a:ext cx="1" cy="333634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8781" y="1918800"/>
            <a:ext cx="1" cy="338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5583" y="1918800"/>
            <a:ext cx="2417" cy="151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2478" y="2384419"/>
            <a:ext cx="216000" cy="21600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7581" y="1138819"/>
            <a:ext cx="0" cy="522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60461" y="1085200"/>
            <a:ext cx="1080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2" name="Isosceles Triangle 341"/>
          <p:cNvSpPr/>
          <p:nvPr/>
        </p:nvSpPr>
        <p:spPr>
          <a:xfrm flipV="1">
            <a:off x="3083363" y="1216800"/>
            <a:ext cx="86400" cy="86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3125044" y="1292400"/>
            <a:ext cx="0" cy="4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73181" y="1159200"/>
            <a:ext cx="108879" cy="53999"/>
            <a:chOff x="4324218" y="1634400"/>
            <a:chExt cx="108879" cy="53999"/>
          </a:xfrm>
        </p:grpSpPr>
        <p:grpSp>
          <p:nvGrpSpPr>
            <p:cNvPr id="3" name="Group 2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Straight Connector 375"/>
          <p:cNvCxnSpPr/>
          <p:nvPr/>
        </p:nvCxnSpPr>
        <p:spPr>
          <a:xfrm>
            <a:off x="2890460" y="1195761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2889581" y="119576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997087" y="1194742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/>
          <p:cNvSpPr/>
          <p:nvPr/>
        </p:nvSpPr>
        <p:spPr>
          <a:xfrm>
            <a:off x="2896287" y="1208400"/>
            <a:ext cx="93600" cy="93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4" name="Straight Connector 373"/>
          <p:cNvCxnSpPr/>
          <p:nvPr/>
        </p:nvCxnSpPr>
        <p:spPr>
          <a:xfrm flipV="1">
            <a:off x="2943087" y="115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V="1">
            <a:off x="2943087" y="13020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 flipV="1">
            <a:off x="2766563" y="1159200"/>
            <a:ext cx="0" cy="36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4" name="Group 383"/>
          <p:cNvGrpSpPr/>
          <p:nvPr/>
        </p:nvGrpSpPr>
        <p:grpSpPr>
          <a:xfrm>
            <a:off x="2713181" y="1194181"/>
            <a:ext cx="108879" cy="19018"/>
            <a:chOff x="4724894" y="1611142"/>
            <a:chExt cx="108879" cy="19018"/>
          </a:xfrm>
        </p:grpSpPr>
        <p:cxnSp>
          <p:nvCxnSpPr>
            <p:cNvPr id="386" name="Straight Connector 385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Rectangle 384"/>
          <p:cNvSpPr/>
          <p:nvPr/>
        </p:nvSpPr>
        <p:spPr>
          <a:xfrm>
            <a:off x="2723973" y="1215000"/>
            <a:ext cx="86400" cy="864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3" name="Straight Connector 382"/>
          <p:cNvCxnSpPr/>
          <p:nvPr/>
        </p:nvCxnSpPr>
        <p:spPr>
          <a:xfrm flipV="1">
            <a:off x="27671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V="1">
            <a:off x="2582963" y="115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91" name="Group 390"/>
          <p:cNvGrpSpPr/>
          <p:nvPr/>
        </p:nvGrpSpPr>
        <p:grpSpPr>
          <a:xfrm>
            <a:off x="2529581" y="1194181"/>
            <a:ext cx="108879" cy="107219"/>
            <a:chOff x="4644008" y="1671181"/>
            <a:chExt cx="108879" cy="107219"/>
          </a:xfrm>
        </p:grpSpPr>
        <p:grpSp>
          <p:nvGrpSpPr>
            <p:cNvPr id="393" name="Group 39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95" name="Straight Connector 39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4" name="Rectangle 39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2" name="Straight Connector 391"/>
          <p:cNvCxnSpPr/>
          <p:nvPr/>
        </p:nvCxnSpPr>
        <p:spPr>
          <a:xfrm flipV="1">
            <a:off x="2583573" y="130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2446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 flipV="1">
            <a:off x="2392781" y="2363401"/>
            <a:ext cx="108879" cy="19018"/>
            <a:chOff x="4724894" y="1611142"/>
            <a:chExt cx="108879" cy="19018"/>
          </a:xfrm>
        </p:grpSpPr>
        <p:cxnSp>
          <p:nvCxnSpPr>
            <p:cNvPr id="289" name="Straight Connector 28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Rectangle 287"/>
          <p:cNvSpPr/>
          <p:nvPr/>
        </p:nvSpPr>
        <p:spPr>
          <a:xfrm flipV="1">
            <a:off x="2403573" y="2275200"/>
            <a:ext cx="86400" cy="864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6" name="Straight Connector 285"/>
          <p:cNvCxnSpPr/>
          <p:nvPr/>
        </p:nvCxnSpPr>
        <p:spPr>
          <a:xfrm>
            <a:off x="2446773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69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 flipV="1">
            <a:off x="3123581" y="2363401"/>
            <a:ext cx="108879" cy="19018"/>
            <a:chOff x="4724894" y="1611142"/>
            <a:chExt cx="108879" cy="190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Rectangle 303"/>
          <p:cNvSpPr/>
          <p:nvPr/>
        </p:nvSpPr>
        <p:spPr>
          <a:xfrm flipV="1">
            <a:off x="3134373" y="2275200"/>
            <a:ext cx="86400" cy="86400"/>
          </a:xfrm>
          <a:prstGeom prst="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2" name="Straight Connector 301"/>
          <p:cNvCxnSpPr/>
          <p:nvPr/>
        </p:nvCxnSpPr>
        <p:spPr>
          <a:xfrm>
            <a:off x="3177573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8163" y="2381400"/>
            <a:ext cx="0" cy="3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 flipV="1">
            <a:off x="3634781" y="2363401"/>
            <a:ext cx="108879" cy="19018"/>
            <a:chOff x="4724894" y="1611142"/>
            <a:chExt cx="108879" cy="19018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 flipV="1">
            <a:off x="3645573" y="2275200"/>
            <a:ext cx="86400" cy="8640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8" name="Straight Connector 317"/>
          <p:cNvCxnSpPr/>
          <p:nvPr/>
        </p:nvCxnSpPr>
        <p:spPr>
          <a:xfrm>
            <a:off x="3688773" y="22392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3304460" y="2381439"/>
            <a:ext cx="108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3303581" y="2363440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3411087" y="2364458"/>
            <a:ext cx="0" cy="1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 flipV="1">
            <a:off x="3310287" y="2275200"/>
            <a:ext cx="93600" cy="93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9" name="Straight Connector 328"/>
          <p:cNvCxnSpPr/>
          <p:nvPr/>
        </p:nvCxnSpPr>
        <p:spPr>
          <a:xfrm>
            <a:off x="3357087" y="2382000"/>
            <a:ext cx="0" cy="36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7087" y="2239200"/>
            <a:ext cx="0" cy="360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2581" y="2109628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23162" y="2109656"/>
            <a:ext cx="180000" cy="90000"/>
          </a:xfrm>
          <a:prstGeom prst="curvedConnector3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5961" y="2417981"/>
            <a:ext cx="0" cy="75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8781" y="2415600"/>
            <a:ext cx="0" cy="79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72014" y="979967"/>
            <a:ext cx="216000" cy="216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80400" y="1303581"/>
            <a:ext cx="108000" cy="107238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2781" y="1301581"/>
            <a:ext cx="108000" cy="1080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4781" y="2379600"/>
            <a:ext cx="108000" cy="111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6543" y="2385000"/>
            <a:ext cx="108000" cy="1044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7181" y="1086943"/>
            <a:ext cx="104400" cy="107238"/>
          </a:xfrm>
          <a:prstGeom prst="arc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6781" y="1087967"/>
            <a:ext cx="108000" cy="107238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5581" y="1087200"/>
            <a:ext cx="108000" cy="108000"/>
          </a:xfrm>
          <a:prstGeom prst="arc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8781" y="1087200"/>
            <a:ext cx="879" cy="572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54781" y="983825"/>
            <a:ext cx="216000" cy="208800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3581" y="980734"/>
            <a:ext cx="216000" cy="219600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6781" y="1135255"/>
            <a:ext cx="0" cy="52200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160000" y="980728"/>
            <a:ext cx="504000" cy="7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3581" y="1089373"/>
            <a:ext cx="0" cy="7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7181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7181" y="1138181"/>
            <a:ext cx="0" cy="32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7581" y="2415600"/>
            <a:ext cx="0" cy="2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3581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7581" y="1084819"/>
            <a:ext cx="3960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500781" y="1087200"/>
            <a:ext cx="32400" cy="0"/>
          </a:xfrm>
          <a:prstGeom prst="line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7981" y="2491200"/>
            <a:ext cx="14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3181" y="1303200"/>
            <a:ext cx="115200" cy="7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2782" y="1354819"/>
            <a:ext cx="879" cy="10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6381" y="1069200"/>
            <a:ext cx="3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2381" y="2149200"/>
            <a:ext cx="360000" cy="360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6077" y="2150788"/>
            <a:ext cx="360000" cy="36000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20381" y="2150788"/>
            <a:ext cx="360000" cy="360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5181" y="1429200"/>
            <a:ext cx="0" cy="7200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3981" y="1429200"/>
            <a:ext cx="0" cy="720000"/>
          </a:xfrm>
          <a:prstGeom prst="straightConnector1">
            <a:avLst/>
          </a:prstGeom>
          <a:ln w="12700">
            <a:solidFill>
              <a:srgbClr val="7030A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 rot="10800000" flipH="1">
            <a:off x="4267206" y="1429200"/>
            <a:ext cx="530533" cy="716400"/>
          </a:xfrm>
          <a:prstGeom prst="straightConnector1">
            <a:avLst/>
          </a:prstGeom>
          <a:ln w="12700">
            <a:solidFill>
              <a:schemeClr val="accent5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cxnSpLocks noChangeAspect="1"/>
          </p:cNvCxnSpPr>
          <p:nvPr/>
        </p:nvCxnSpPr>
        <p:spPr>
          <a:xfrm flipH="1">
            <a:off x="4171181" y="1346400"/>
            <a:ext cx="564527" cy="802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 rot="10800000">
            <a:off x="5095477" y="1346400"/>
            <a:ext cx="565200" cy="80280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9981" y="1429200"/>
            <a:ext cx="529200" cy="716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6381" y="2329200"/>
            <a:ext cx="324000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15600" y="1243301"/>
            <a:ext cx="5220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6381" y="1242000"/>
            <a:ext cx="52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1181" y="69999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903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5181" y="698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5600" y="10764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71600" y="2142000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78058" y="2142000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61200" y="2142000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0381" y="11340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28666" y="113400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54781" y="2600734"/>
            <a:ext cx="1980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5181" y="2600734"/>
            <a:ext cx="619200" cy="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668055" y="2672536"/>
            <a:ext cx="812009" cy="215444"/>
            <a:chOff x="2345981" y="2671200"/>
            <a:chExt cx="812009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526086" y="267120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345981" y="2724483"/>
              <a:ext cx="178200" cy="108879"/>
              <a:chOff x="2345981" y="2724483"/>
              <a:chExt cx="178200" cy="108879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rot="5400000">
                <a:off x="2363981" y="275986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9" name="Group 548"/>
              <p:cNvGrpSpPr/>
              <p:nvPr/>
            </p:nvGrpSpPr>
            <p:grpSpPr>
              <a:xfrm rot="5400000" flipV="1">
                <a:off x="2336032" y="2769414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 rot="5400000" flipV="1">
                <a:off x="2401781" y="2735275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8" name="Straight Connector 547"/>
              <p:cNvCxnSpPr/>
              <p:nvPr/>
            </p:nvCxnSpPr>
            <p:spPr>
              <a:xfrm rot="5400000">
                <a:off x="2506181" y="2760475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4438093" y="2671037"/>
            <a:ext cx="1071612" cy="215444"/>
            <a:chOff x="4286381" y="2668493"/>
            <a:chExt cx="1071612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479226" y="2668493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286381" y="2724161"/>
              <a:ext cx="178800" cy="108879"/>
              <a:chOff x="4286381" y="2724161"/>
              <a:chExt cx="178800" cy="108879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 rot="5400000" flipV="1">
                <a:off x="4268942" y="2779040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rot="5400000" flipV="1">
                <a:off x="4331941" y="2715161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 rot="5400000" flipV="1">
                <a:off x="4330923" y="2822667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 rot="5400000" flipV="1">
                <a:off x="4335581" y="2730867"/>
                <a:ext cx="93600" cy="93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56" name="Straight Connector 555"/>
              <p:cNvCxnSpPr/>
              <p:nvPr/>
            </p:nvCxnSpPr>
            <p:spPr>
              <a:xfrm rot="5400000">
                <a:off x="43043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rot="5400000">
                <a:off x="4447181" y="2759667"/>
                <a:ext cx="0" cy="3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2" name="TextBox 651"/>
          <p:cNvSpPr txBox="1"/>
          <p:nvPr/>
        </p:nvSpPr>
        <p:spPr>
          <a:xfrm>
            <a:off x="1832400" y="90720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Input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Hexagon 14"/>
          <p:cNvSpPr/>
          <p:nvPr/>
        </p:nvSpPr>
        <p:spPr>
          <a:xfrm rot="5400000">
            <a:off x="3141581" y="1664729"/>
            <a:ext cx="252000" cy="252000"/>
          </a:xfrm>
          <a:prstGeom prst="hexagon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/>
          <p:cNvSpPr/>
          <p:nvPr/>
        </p:nvSpPr>
        <p:spPr>
          <a:xfrm>
            <a:off x="2320163" y="1663200"/>
            <a:ext cx="252000" cy="2520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Diamond 273"/>
          <p:cNvSpPr/>
          <p:nvPr/>
        </p:nvSpPr>
        <p:spPr>
          <a:xfrm>
            <a:off x="3562544" y="1664729"/>
            <a:ext cx="251238" cy="250471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4763240" y="2322351"/>
            <a:ext cx="305674" cy="104400"/>
            <a:chOff x="4937724" y="2960233"/>
            <a:chExt cx="305674" cy="1044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4937724" y="2983972"/>
              <a:ext cx="305674" cy="55366"/>
              <a:chOff x="5022345" y="3147562"/>
              <a:chExt cx="921584" cy="166924"/>
            </a:xfrm>
          </p:grpSpPr>
          <p:cxnSp>
            <p:nvCxnSpPr>
              <p:cNvPr id="327" name="Curved Connector 326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Hexagon 349"/>
            <p:cNvSpPr/>
            <p:nvPr/>
          </p:nvSpPr>
          <p:spPr>
            <a:xfrm>
              <a:off x="5093398" y="2960233"/>
              <a:ext cx="104400" cy="104400"/>
            </a:xfrm>
            <a:prstGeom prst="hexag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80696" y="2322000"/>
            <a:ext cx="305674" cy="103235"/>
            <a:chOff x="5022345" y="3075998"/>
            <a:chExt cx="921584" cy="311246"/>
          </a:xfrm>
        </p:grpSpPr>
        <p:sp>
          <p:nvSpPr>
            <p:cNvPr id="353" name="Oval 352"/>
            <p:cNvSpPr/>
            <p:nvPr/>
          </p:nvSpPr>
          <p:spPr>
            <a:xfrm>
              <a:off x="5493447" y="3075998"/>
              <a:ext cx="311246" cy="31124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4" name="Curved Connector 353"/>
            <p:cNvCxnSpPr/>
            <p:nvPr/>
          </p:nvCxnSpPr>
          <p:spPr>
            <a:xfrm flipV="1">
              <a:off x="5582029" y="3166369"/>
              <a:ext cx="130503" cy="130503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5358774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Oval 355"/>
            <p:cNvSpPr/>
            <p:nvPr/>
          </p:nvSpPr>
          <p:spPr>
            <a:xfrm>
              <a:off x="5198285" y="3151377"/>
              <a:ext cx="160487" cy="160487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>
              <a:off x="5157018" y="3148758"/>
              <a:ext cx="0" cy="16572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5157018" y="3147562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156677" y="3314486"/>
              <a:ext cx="41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5022345" y="323135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809256" y="3231886"/>
              <a:ext cx="134673" cy="52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47544" y="2322000"/>
            <a:ext cx="305674" cy="104400"/>
            <a:chOff x="4960196" y="2922257"/>
            <a:chExt cx="305674" cy="104400"/>
          </a:xfrm>
        </p:grpSpPr>
        <p:grpSp>
          <p:nvGrpSpPr>
            <p:cNvPr id="363" name="Group 362"/>
            <p:cNvGrpSpPr/>
            <p:nvPr/>
          </p:nvGrpSpPr>
          <p:grpSpPr>
            <a:xfrm>
              <a:off x="4960196" y="2946664"/>
              <a:ext cx="305674" cy="55366"/>
              <a:chOff x="5022345" y="3147562"/>
              <a:chExt cx="921584" cy="166924"/>
            </a:xfrm>
          </p:grpSpPr>
          <p:cxnSp>
            <p:nvCxnSpPr>
              <p:cNvPr id="366" name="Curved Connector 365"/>
              <p:cNvCxnSpPr/>
              <p:nvPr/>
            </p:nvCxnSpPr>
            <p:spPr>
              <a:xfrm flipV="1">
                <a:off x="5582029" y="3166369"/>
                <a:ext cx="130503" cy="130503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Diamond 379"/>
            <p:cNvSpPr/>
            <p:nvPr/>
          </p:nvSpPr>
          <p:spPr>
            <a:xfrm>
              <a:off x="5115277" y="2922257"/>
              <a:ext cx="104400" cy="1044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4025" y="1242000"/>
            <a:ext cx="305674" cy="104400"/>
            <a:chOff x="4932688" y="2931283"/>
            <a:chExt cx="305674" cy="104400"/>
          </a:xfrm>
        </p:grpSpPr>
        <p:grpSp>
          <p:nvGrpSpPr>
            <p:cNvPr id="389" name="Group 388"/>
            <p:cNvGrpSpPr/>
            <p:nvPr/>
          </p:nvGrpSpPr>
          <p:grpSpPr>
            <a:xfrm>
              <a:off x="4932688" y="2955687"/>
              <a:ext cx="305674" cy="55874"/>
              <a:chOff x="5022345" y="3147562"/>
              <a:chExt cx="921584" cy="168456"/>
            </a:xfrm>
          </p:grpSpPr>
          <p:cxnSp>
            <p:nvCxnSpPr>
              <p:cNvPr id="399" name="Curved Connector 398"/>
              <p:cNvCxnSpPr/>
              <p:nvPr/>
            </p:nvCxnSpPr>
            <p:spPr>
              <a:xfrm flipV="1">
                <a:off x="5524595" y="3185514"/>
                <a:ext cx="130504" cy="130504"/>
              </a:xfrm>
              <a:prstGeom prst="curvedConnector3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5358774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Oval 401"/>
              <p:cNvSpPr/>
              <p:nvPr/>
            </p:nvSpPr>
            <p:spPr>
              <a:xfrm>
                <a:off x="5198285" y="3151377"/>
                <a:ext cx="160487" cy="160487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5157018" y="3148758"/>
                <a:ext cx="0" cy="16572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5157018" y="3147562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5156677" y="3314486"/>
                <a:ext cx="41267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5022345" y="323135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809256" y="3231886"/>
                <a:ext cx="134673" cy="52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" name="Isosceles Triangle 410"/>
            <p:cNvSpPr/>
            <p:nvPr/>
          </p:nvSpPr>
          <p:spPr>
            <a:xfrm rot="16200000" flipH="1" flipV="1">
              <a:off x="5088362" y="2931283"/>
              <a:ext cx="104400" cy="1044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5911002" y="908720"/>
            <a:ext cx="2001801" cy="1977924"/>
            <a:chOff x="5911002" y="908720"/>
            <a:chExt cx="2001801" cy="1977924"/>
          </a:xfrm>
        </p:grpSpPr>
        <p:sp>
          <p:nvSpPr>
            <p:cNvPr id="460" name="Oval 459"/>
            <p:cNvSpPr/>
            <p:nvPr/>
          </p:nvSpPr>
          <p:spPr>
            <a:xfrm>
              <a:off x="6424781" y="1664729"/>
              <a:ext cx="252000" cy="252000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2" name="Isosceles Triangle 461"/>
            <p:cNvSpPr/>
            <p:nvPr/>
          </p:nvSpPr>
          <p:spPr>
            <a:xfrm flipV="1">
              <a:off x="6835181" y="1664729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6925181" y="1729529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urved Connector 463"/>
            <p:cNvCxnSpPr/>
            <p:nvPr/>
          </p:nvCxnSpPr>
          <p:spPr>
            <a:xfrm flipV="1">
              <a:off x="7335581" y="1754729"/>
              <a:ext cx="72000" cy="720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urved Connector 464"/>
            <p:cNvCxnSpPr/>
            <p:nvPr/>
          </p:nvCxnSpPr>
          <p:spPr>
            <a:xfrm flipV="1">
              <a:off x="7745981" y="1754729"/>
              <a:ext cx="72000" cy="72000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urved Connector 465"/>
            <p:cNvCxnSpPr/>
            <p:nvPr/>
          </p:nvCxnSpPr>
          <p:spPr>
            <a:xfrm flipV="1">
              <a:off x="6514781" y="1754729"/>
              <a:ext cx="72000" cy="72000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urved Connector 469"/>
            <p:cNvCxnSpPr/>
            <p:nvPr/>
          </p:nvCxnSpPr>
          <p:spPr>
            <a:xfrm rot="16200000" flipH="1">
              <a:off x="6781181" y="1329929"/>
              <a:ext cx="180000" cy="180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urved Connector 470"/>
            <p:cNvCxnSpPr/>
            <p:nvPr/>
          </p:nvCxnSpPr>
          <p:spPr>
            <a:xfrm rot="5400000">
              <a:off x="6961762" y="1331701"/>
              <a:ext cx="180000" cy="1764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6961181" y="1509934"/>
              <a:ext cx="0" cy="147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Arc 476"/>
            <p:cNvSpPr/>
            <p:nvPr/>
          </p:nvSpPr>
          <p:spPr>
            <a:xfrm rot="10800000">
              <a:off x="6965943" y="2387164"/>
              <a:ext cx="216000" cy="2160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6550781" y="2390400"/>
              <a:ext cx="216000" cy="212400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 flipH="1">
              <a:off x="7066800" y="2384783"/>
              <a:ext cx="212400" cy="2160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 flipH="1">
              <a:off x="7565981" y="2390400"/>
              <a:ext cx="216000" cy="212400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88" name="Straight Connector 487"/>
            <p:cNvCxnSpPr/>
            <p:nvPr/>
          </p:nvCxnSpPr>
          <p:spPr>
            <a:xfrm flipV="1">
              <a:off x="6550780" y="1918800"/>
              <a:ext cx="1" cy="5796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7781981" y="1918800"/>
              <a:ext cx="1" cy="5868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>
              <a:off x="7369583" y="1918800"/>
              <a:ext cx="2417" cy="151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Arc 493"/>
            <p:cNvSpPr/>
            <p:nvPr/>
          </p:nvSpPr>
          <p:spPr>
            <a:xfrm rot="10800000" flipH="1">
              <a:off x="6748859" y="2390400"/>
              <a:ext cx="216000" cy="212400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6" name="Straight Connector 495"/>
            <p:cNvCxnSpPr/>
            <p:nvPr/>
          </p:nvCxnSpPr>
          <p:spPr>
            <a:xfrm flipV="1">
              <a:off x="7371581" y="1142729"/>
              <a:ext cx="0" cy="518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Arc 498"/>
            <p:cNvSpPr/>
            <p:nvPr/>
          </p:nvSpPr>
          <p:spPr>
            <a:xfrm rot="5400000" flipH="1">
              <a:off x="7265962" y="1090529"/>
              <a:ext cx="1080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5" name="Curved Connector 574"/>
            <p:cNvCxnSpPr/>
            <p:nvPr/>
          </p:nvCxnSpPr>
          <p:spPr>
            <a:xfrm rot="5400000" flipH="1" flipV="1">
              <a:off x="7235362" y="2109357"/>
              <a:ext cx="180000" cy="936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16200000" flipV="1">
              <a:off x="7326581" y="2112985"/>
              <a:ext cx="180000" cy="86400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7279961" y="2239200"/>
              <a:ext cx="0" cy="2556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Arc 580"/>
            <p:cNvSpPr/>
            <p:nvPr/>
          </p:nvSpPr>
          <p:spPr>
            <a:xfrm rot="5400000" flipH="1">
              <a:off x="7565214" y="981496"/>
              <a:ext cx="2160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5400000" flipH="1">
              <a:off x="7673600" y="1305110"/>
              <a:ext cx="1080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flipH="1">
              <a:off x="7576296" y="1307872"/>
              <a:ext cx="108000" cy="10723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 flipH="1">
              <a:off x="7472381" y="2387567"/>
              <a:ext cx="1044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6200000" flipH="1">
              <a:off x="7459962" y="2385948"/>
              <a:ext cx="104400" cy="1044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flipH="1">
              <a:off x="7141181" y="1088419"/>
              <a:ext cx="104400" cy="108000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flipH="1">
              <a:off x="6550781" y="987108"/>
              <a:ext cx="108000" cy="10723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5400000" flipH="1">
              <a:off x="6672800" y="1091491"/>
              <a:ext cx="108000" cy="10723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5400000" flipH="1">
              <a:off x="6564414" y="986735"/>
              <a:ext cx="216000" cy="216000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flipH="1">
              <a:off x="6964781" y="984644"/>
              <a:ext cx="212400" cy="216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0" name="Straight Connector 609"/>
            <p:cNvCxnSpPr/>
            <p:nvPr/>
          </p:nvCxnSpPr>
          <p:spPr>
            <a:xfrm flipV="1">
              <a:off x="6550781" y="1040400"/>
              <a:ext cx="0" cy="6192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flipH="1">
              <a:off x="7069181" y="981497"/>
              <a:ext cx="604800" cy="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>
              <a:off x="7141181" y="1139710"/>
              <a:ext cx="0" cy="25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>
              <a:off x="7461581" y="2239200"/>
              <a:ext cx="0" cy="205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>
              <a:off x="7191581" y="1088729"/>
              <a:ext cx="13320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>
              <a:off x="7510819" y="2490348"/>
              <a:ext cx="18000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flipH="1">
              <a:off x="7628400" y="1304729"/>
              <a:ext cx="104400" cy="766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flipV="1">
              <a:off x="7576782" y="1358729"/>
              <a:ext cx="879" cy="10872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flipV="1">
              <a:off x="7728860" y="1517168"/>
              <a:ext cx="1080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flipV="1">
              <a:off x="7727981" y="1499169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flipV="1">
              <a:off x="7835487" y="1500187"/>
              <a:ext cx="0" cy="1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 flipV="1">
              <a:off x="7734687" y="1410929"/>
              <a:ext cx="93600" cy="93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5" name="Straight Connector 624"/>
            <p:cNvCxnSpPr/>
            <p:nvPr/>
          </p:nvCxnSpPr>
          <p:spPr>
            <a:xfrm>
              <a:off x="7781487" y="1517729"/>
              <a:ext cx="0" cy="36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>
              <a:off x="7781487" y="1374929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flipV="1">
              <a:off x="6961641" y="212293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" name="Group 634"/>
            <p:cNvGrpSpPr/>
            <p:nvPr/>
          </p:nvGrpSpPr>
          <p:grpSpPr>
            <a:xfrm>
              <a:off x="6908259" y="2157919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6919051" y="2178738"/>
              <a:ext cx="86400" cy="86400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34" name="Straight Connector 633"/>
            <p:cNvCxnSpPr/>
            <p:nvPr/>
          </p:nvCxnSpPr>
          <p:spPr>
            <a:xfrm flipV="1">
              <a:off x="6962251" y="2265138"/>
              <a:ext cx="0" cy="360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Isosceles Triangle 530"/>
            <p:cNvSpPr/>
            <p:nvPr/>
          </p:nvSpPr>
          <p:spPr>
            <a:xfrm flipV="1">
              <a:off x="7097363" y="1218329"/>
              <a:ext cx="86400" cy="86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7139044" y="1293929"/>
              <a:ext cx="0" cy="4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7087181" y="1160729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Straight Connector 515"/>
            <p:cNvCxnSpPr/>
            <p:nvPr/>
          </p:nvCxnSpPr>
          <p:spPr>
            <a:xfrm flipV="1">
              <a:off x="6780563" y="1160729"/>
              <a:ext cx="0" cy="360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6727181" y="1195710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6781173" y="1302929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961181" y="1086181"/>
              <a:ext cx="3600" cy="4221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>
              <a:off x="6959972" y="1918800"/>
              <a:ext cx="2417" cy="20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flipV="1">
              <a:off x="7781981" y="1087200"/>
              <a:ext cx="0" cy="28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flipV="1">
              <a:off x="7781981" y="1553729"/>
              <a:ext cx="0" cy="10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flipH="1">
              <a:off x="6228000" y="986343"/>
              <a:ext cx="446400" cy="76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971008" y="1569669"/>
              <a:ext cx="88392" cy="7467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69872" y="1943244"/>
              <a:ext cx="80010" cy="6096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91495" y="1947486"/>
              <a:ext cx="89154" cy="6096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14505" y="1943244"/>
              <a:ext cx="98298" cy="60960"/>
            </a:xfrm>
            <a:prstGeom prst="rect">
              <a:avLst/>
            </a:prstGeom>
          </p:spPr>
        </p:pic>
        <p:cxnSp>
          <p:nvCxnSpPr>
            <p:cNvPr id="491" name="Straight Connector 490"/>
            <p:cNvCxnSpPr/>
            <p:nvPr/>
          </p:nvCxnSpPr>
          <p:spPr>
            <a:xfrm flipV="1">
              <a:off x="6658781" y="2602263"/>
              <a:ext cx="198000" cy="5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flipV="1">
              <a:off x="7069181" y="2602263"/>
              <a:ext cx="604800" cy="5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612074" y="2671200"/>
              <a:ext cx="1053940" cy="215444"/>
              <a:chOff x="6295181" y="2671200"/>
              <a:chExt cx="1053940" cy="21544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295181" y="2724761"/>
                <a:ext cx="180000" cy="108879"/>
                <a:chOff x="6295181" y="2724761"/>
                <a:chExt cx="180000" cy="108879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6352781" y="2737058"/>
                  <a:ext cx="86400" cy="864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6451781" y="2755996"/>
                  <a:ext cx="0" cy="46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6267741" y="2752201"/>
                  <a:ext cx="108879" cy="53999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8" name="TextBox 577"/>
              <p:cNvSpPr txBox="1"/>
              <p:nvPr/>
            </p:nvSpPr>
            <p:spPr>
              <a:xfrm>
                <a:off x="6492796" y="2671200"/>
                <a:ext cx="85632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800" dirty="0" smtClean="0">
                    <a:latin typeface="Arial" pitchFamily="34" charset="0"/>
                    <a:cs typeface="Arial" pitchFamily="34" charset="0"/>
                  </a:rPr>
                  <a:t>Fast Inhibition </a:t>
                </a:r>
                <a:endParaRPr lang="en-AU" sz="8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3" name="TextBox 652"/>
            <p:cNvSpPr txBox="1"/>
            <p:nvPr/>
          </p:nvSpPr>
          <p:spPr>
            <a:xfrm>
              <a:off x="5911002" y="908720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Input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2" name="Straight Connector 641"/>
            <p:cNvCxnSpPr/>
            <p:nvPr/>
          </p:nvCxnSpPr>
          <p:spPr>
            <a:xfrm>
              <a:off x="6963562" y="2296800"/>
              <a:ext cx="2417" cy="1980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Hexagon 275"/>
            <p:cNvSpPr/>
            <p:nvPr/>
          </p:nvSpPr>
          <p:spPr>
            <a:xfrm rot="5400000">
              <a:off x="7246800" y="1662095"/>
              <a:ext cx="252000" cy="252000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7" name="Diamond 276"/>
            <p:cNvSpPr/>
            <p:nvPr/>
          </p:nvSpPr>
          <p:spPr>
            <a:xfrm>
              <a:off x="7657254" y="1664729"/>
              <a:ext cx="251238" cy="250471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314400" y="1250549"/>
              <a:ext cx="115200" cy="115200"/>
              <a:chOff x="8066715" y="1045949"/>
              <a:chExt cx="115200" cy="115200"/>
            </a:xfrm>
          </p:grpSpPr>
          <p:sp>
            <p:nvSpPr>
              <p:cNvPr id="301" name="Oval 300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404619" y="2264400"/>
              <a:ext cx="115200" cy="115200"/>
              <a:chOff x="8219115" y="1198349"/>
              <a:chExt cx="115200" cy="115200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220381" y="2265138"/>
              <a:ext cx="115200" cy="115200"/>
              <a:chOff x="8371515" y="1350749"/>
              <a:chExt cx="115200" cy="115200"/>
            </a:xfrm>
          </p:grpSpPr>
          <p:sp>
            <p:nvSpPr>
              <p:cNvPr id="362" name="Oval 361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6716324" y="1038714"/>
              <a:ext cx="115200" cy="115200"/>
              <a:chOff x="6716324" y="1038714"/>
              <a:chExt cx="115200" cy="115200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Oval 381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39" name="Group 38"/>
            <p:cNvGrpSpPr/>
            <p:nvPr/>
          </p:nvGrpSpPr>
          <p:grpSpPr>
            <a:xfrm>
              <a:off x="6907170" y="1038714"/>
              <a:ext cx="115200" cy="115200"/>
              <a:chOff x="8676315" y="1655549"/>
              <a:chExt cx="115200" cy="115200"/>
            </a:xfrm>
          </p:grpSpPr>
          <p:sp>
            <p:nvSpPr>
              <p:cNvPr id="413" name="Oval 412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53" name="Group 52"/>
            <p:cNvGrpSpPr/>
            <p:nvPr/>
          </p:nvGrpSpPr>
          <p:grpSpPr>
            <a:xfrm>
              <a:off x="6493180" y="2265138"/>
              <a:ext cx="115200" cy="115200"/>
              <a:chOff x="8828715" y="1807949"/>
              <a:chExt cx="115200" cy="115200"/>
            </a:xfrm>
          </p:grpSpPr>
          <p:sp>
            <p:nvSpPr>
              <p:cNvPr id="416" name="Oval 415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7723887" y="2262576"/>
              <a:ext cx="115200" cy="115200"/>
              <a:chOff x="8828715" y="2027001"/>
              <a:chExt cx="115200" cy="115200"/>
            </a:xfrm>
          </p:grpSpPr>
          <p:sp>
            <p:nvSpPr>
              <p:cNvPr id="419" name="Oval 418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41625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5496" y="6453916"/>
            <a:ext cx="9793088" cy="461665"/>
            <a:chOff x="35496" y="6453916"/>
            <a:chExt cx="9793088" cy="461665"/>
          </a:xfrm>
        </p:grpSpPr>
        <p:grpSp>
          <p:nvGrpSpPr>
            <p:cNvPr id="33" name="Group 32"/>
            <p:cNvGrpSpPr/>
            <p:nvPr/>
          </p:nvGrpSpPr>
          <p:grpSpPr>
            <a:xfrm>
              <a:off x="35496" y="6453916"/>
              <a:ext cx="2870028" cy="461665"/>
              <a:chOff x="600120" y="6453916"/>
              <a:chExt cx="2870028" cy="461665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00120" y="6551111"/>
                <a:ext cx="688567" cy="350951"/>
                <a:chOff x="1175721" y="5576913"/>
                <a:chExt cx="688567" cy="350951"/>
              </a:xfrm>
            </p:grpSpPr>
            <p:cxnSp>
              <p:nvCxnSpPr>
                <p:cNvPr id="546" name="Straight Connector 545"/>
                <p:cNvCxnSpPr/>
                <p:nvPr/>
              </p:nvCxnSpPr>
              <p:spPr>
                <a:xfrm flipH="1">
                  <a:off x="1175721" y="575291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9" name="Group 548"/>
                <p:cNvGrpSpPr/>
                <p:nvPr/>
              </p:nvGrpSpPr>
              <p:grpSpPr>
                <a:xfrm rot="5400000" flipV="1">
                  <a:off x="1211956" y="5721738"/>
                  <a:ext cx="350951" cy="61301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 rot="5400000" flipV="1">
                  <a:off x="1423887" y="5611699"/>
                  <a:ext cx="278494" cy="27849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48" name="Straight Connector 547"/>
                <p:cNvCxnSpPr/>
                <p:nvPr/>
              </p:nvCxnSpPr>
              <p:spPr>
                <a:xfrm flipH="1">
                  <a:off x="1691488" y="5753805"/>
                  <a:ext cx="1728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1320200" y="6453916"/>
                <a:ext cx="2149948" cy="461665"/>
                <a:chOff x="2004361" y="6453916"/>
                <a:chExt cx="2149948" cy="461665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2004361" y="6453916"/>
                  <a:ext cx="21499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400" dirty="0" smtClean="0">
                      <a:latin typeface="Arial" pitchFamily="34" charset="0"/>
                      <a:cs typeface="Arial" pitchFamily="34" charset="0"/>
                    </a:rPr>
                    <a:t>Excitation (    )</a:t>
                  </a:r>
                  <a:endParaRPr lang="en-AU" sz="2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537" y="6558931"/>
                  <a:ext cx="349758" cy="3040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/>
            <p:cNvGrpSpPr/>
            <p:nvPr/>
          </p:nvGrpSpPr>
          <p:grpSpPr>
            <a:xfrm>
              <a:off x="3106347" y="6453916"/>
              <a:ext cx="3337861" cy="461665"/>
              <a:chOff x="3250363" y="6453916"/>
              <a:chExt cx="3337861" cy="461665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785854" y="6453916"/>
                <a:ext cx="28023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Slow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250363" y="6534550"/>
                <a:ext cx="3121837" cy="352800"/>
                <a:chOff x="3250363" y="6534550"/>
                <a:chExt cx="3121837" cy="35280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3250363" y="6534550"/>
                  <a:ext cx="579366" cy="352800"/>
                  <a:chOff x="1295503" y="4966367"/>
                  <a:chExt cx="579366" cy="352800"/>
                </a:xfrm>
              </p:grpSpPr>
              <p:cxnSp>
                <p:nvCxnSpPr>
                  <p:cNvPr id="558" name="Straight Connector 557"/>
                  <p:cNvCxnSpPr/>
                  <p:nvPr/>
                </p:nvCxnSpPr>
                <p:spPr>
                  <a:xfrm rot="5400000" flipV="1">
                    <a:off x="1238995" y="5144191"/>
                    <a:ext cx="349952" cy="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/>
                  <p:cNvCxnSpPr/>
                  <p:nvPr/>
                </p:nvCxnSpPr>
                <p:spPr>
                  <a:xfrm rot="5400000" flipV="1">
                    <a:off x="1443130" y="4937204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/>
                  <p:cNvCxnSpPr/>
                  <p:nvPr/>
                </p:nvCxnSpPr>
                <p:spPr>
                  <a:xfrm rot="5400000" flipV="1">
                    <a:off x="1439832" y="5285555"/>
                    <a:ext cx="0" cy="58325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1" name="Oval 560"/>
                  <p:cNvSpPr/>
                  <p:nvPr/>
                </p:nvSpPr>
                <p:spPr>
                  <a:xfrm rot="5400000" flipV="1">
                    <a:off x="1454925" y="4988096"/>
                    <a:ext cx="303292" cy="30329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2400"/>
                  </a:p>
                </p:txBody>
              </p:sp>
              <p:cxnSp>
                <p:nvCxnSpPr>
                  <p:cNvPr id="556" name="Straight Connector 555"/>
                  <p:cNvCxnSpPr/>
                  <p:nvPr/>
                </p:nvCxnSpPr>
                <p:spPr>
                  <a:xfrm rot="5400000">
                    <a:off x="1353829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/>
                  <p:cNvCxnSpPr/>
                  <p:nvPr/>
                </p:nvCxnSpPr>
                <p:spPr>
                  <a:xfrm rot="5400000">
                    <a:off x="1816544" y="5081418"/>
                    <a:ext cx="0" cy="116651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24" y="6597352"/>
                  <a:ext cx="379476" cy="2628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/>
            <p:cNvGrpSpPr/>
            <p:nvPr/>
          </p:nvGrpSpPr>
          <p:grpSpPr>
            <a:xfrm>
              <a:off x="6581034" y="6453916"/>
              <a:ext cx="3247550" cy="461665"/>
              <a:chOff x="6437018" y="6453916"/>
              <a:chExt cx="3247550" cy="46166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437018" y="6503726"/>
                <a:ext cx="583254" cy="352800"/>
                <a:chOff x="1208471" y="4509121"/>
                <a:chExt cx="583254" cy="352800"/>
              </a:xfrm>
            </p:grpSpPr>
            <p:sp>
              <p:nvSpPr>
                <p:cNvPr id="563" name="Isosceles Triangle 562"/>
                <p:cNvSpPr/>
                <p:nvPr/>
              </p:nvSpPr>
              <p:spPr>
                <a:xfrm rot="16200000" flipV="1">
                  <a:off x="1395113" y="4548966"/>
                  <a:ext cx="279961" cy="27996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/>
                </a:p>
              </p:txBody>
            </p:sp>
            <p:cxnSp>
              <p:nvCxnSpPr>
                <p:cNvPr id="564" name="Straight Connector 563"/>
                <p:cNvCxnSpPr/>
                <p:nvPr/>
              </p:nvCxnSpPr>
              <p:spPr>
                <a:xfrm rot="16200000" flipV="1">
                  <a:off x="1715902" y="4625761"/>
                  <a:ext cx="0" cy="151646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5" name="Group 564"/>
                <p:cNvGrpSpPr/>
                <p:nvPr/>
              </p:nvGrpSpPr>
              <p:grpSpPr>
                <a:xfrm rot="16200000">
                  <a:off x="1119558" y="4598034"/>
                  <a:ext cx="352800" cy="174973"/>
                  <a:chOff x="4324218" y="1634400"/>
                  <a:chExt cx="108879" cy="53999"/>
                </a:xfrm>
              </p:grpSpPr>
              <p:grpSp>
                <p:nvGrpSpPr>
                  <p:cNvPr id="566" name="Group 565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444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7" name="Straight Connector 566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444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116500" y="6595142"/>
                <a:ext cx="352044" cy="262890"/>
              </a:xfrm>
              <a:prstGeom prst="rect">
                <a:avLst/>
              </a:prstGeom>
            </p:spPr>
          </p:pic>
          <p:sp>
            <p:nvSpPr>
              <p:cNvPr id="578" name="TextBox 577"/>
              <p:cNvSpPr txBox="1"/>
              <p:nvPr/>
            </p:nvSpPr>
            <p:spPr>
              <a:xfrm>
                <a:off x="6952730" y="6453916"/>
                <a:ext cx="2731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 smtClean="0">
                    <a:latin typeface="Arial" pitchFamily="34" charset="0"/>
                    <a:cs typeface="Arial" pitchFamily="34" charset="0"/>
                  </a:rPr>
                  <a:t>Fast Inhibition (    )</a:t>
                </a:r>
                <a:endParaRPr lang="en-A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61" name="Group 460"/>
          <p:cNvGrpSpPr/>
          <p:nvPr/>
        </p:nvGrpSpPr>
        <p:grpSpPr>
          <a:xfrm>
            <a:off x="-396552" y="585259"/>
            <a:ext cx="6318746" cy="5147997"/>
            <a:chOff x="-468560" y="211582"/>
            <a:chExt cx="6548933" cy="5442312"/>
          </a:xfrm>
        </p:grpSpPr>
        <p:sp>
          <p:nvSpPr>
            <p:cNvPr id="269" name="Oval 268"/>
            <p:cNvSpPr/>
            <p:nvPr/>
          </p:nvSpPr>
          <p:spPr>
            <a:xfrm>
              <a:off x="3950132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0" name="Oval 269"/>
            <p:cNvSpPr/>
            <p:nvPr/>
          </p:nvSpPr>
          <p:spPr>
            <a:xfrm>
              <a:off x="1312521" y="2640989"/>
              <a:ext cx="809793" cy="809793"/>
            </a:xfrm>
            <a:prstGeom prst="ellipse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1" name="Isosceles Triangle 270"/>
            <p:cNvSpPr/>
            <p:nvPr/>
          </p:nvSpPr>
          <p:spPr>
            <a:xfrm flipV="1">
              <a:off x="2631327" y="2640989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2" name="Curved Connector 271"/>
            <p:cNvCxnSpPr/>
            <p:nvPr/>
          </p:nvCxnSpPr>
          <p:spPr>
            <a:xfrm flipV="1">
              <a:off x="2920539" y="2849222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urved Connector 272"/>
            <p:cNvCxnSpPr/>
            <p:nvPr/>
          </p:nvCxnSpPr>
          <p:spPr>
            <a:xfrm flipV="1">
              <a:off x="4239344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urved Connector 273"/>
            <p:cNvCxnSpPr/>
            <p:nvPr/>
          </p:nvCxnSpPr>
          <p:spPr>
            <a:xfrm flipV="1">
              <a:off x="5558150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urved Connector 274"/>
            <p:cNvCxnSpPr/>
            <p:nvPr/>
          </p:nvCxnSpPr>
          <p:spPr>
            <a:xfrm flipV="1">
              <a:off x="1601733" y="2930201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urved Connector 275"/>
            <p:cNvCxnSpPr/>
            <p:nvPr/>
          </p:nvCxnSpPr>
          <p:spPr>
            <a:xfrm rot="16200000" flipH="1">
              <a:off x="2457800" y="1565122"/>
              <a:ext cx="578423" cy="578423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urved Connector 276"/>
            <p:cNvCxnSpPr/>
            <p:nvPr/>
          </p:nvCxnSpPr>
          <p:spPr>
            <a:xfrm rot="5400000">
              <a:off x="3036223" y="1576600"/>
              <a:ext cx="578423" cy="555287"/>
            </a:xfrm>
            <a:prstGeom prst="curvedConnector3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3036223" y="2143561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Arc 278"/>
            <p:cNvSpPr/>
            <p:nvPr/>
          </p:nvSpPr>
          <p:spPr>
            <a:xfrm rot="10800000">
              <a:off x="3036223" y="4954856"/>
              <a:ext cx="694108" cy="694108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0" name="Arc 279"/>
            <p:cNvSpPr/>
            <p:nvPr/>
          </p:nvSpPr>
          <p:spPr>
            <a:xfrm rot="10800000">
              <a:off x="1717418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1" name="Arc 280"/>
            <p:cNvSpPr/>
            <p:nvPr/>
          </p:nvSpPr>
          <p:spPr>
            <a:xfrm rot="10800000" flipH="1">
              <a:off x="3376699" y="4954856"/>
              <a:ext cx="682540" cy="694108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2" name="Arc 281"/>
            <p:cNvSpPr/>
            <p:nvPr/>
          </p:nvSpPr>
          <p:spPr>
            <a:xfrm rot="10800000" flipH="1">
              <a:off x="4979726" y="4986000"/>
              <a:ext cx="694108" cy="662400"/>
            </a:xfrm>
            <a:prstGeom prst="arc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1717415" y="3457437"/>
              <a:ext cx="3" cy="1862523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5673834" y="3473919"/>
              <a:ext cx="3" cy="188566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348608" y="3457437"/>
              <a:ext cx="7767" cy="485876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Arc 291"/>
            <p:cNvSpPr/>
            <p:nvPr/>
          </p:nvSpPr>
          <p:spPr>
            <a:xfrm rot="10800000" flipH="1">
              <a:off x="2346283" y="4964400"/>
              <a:ext cx="694108" cy="682540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3" name="Straight Connector 292"/>
            <p:cNvCxnSpPr/>
            <p:nvPr/>
          </p:nvCxnSpPr>
          <p:spPr>
            <a:xfrm flipV="1">
              <a:off x="4355029" y="963561"/>
              <a:ext cx="0" cy="1665859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rot="5400000" flipH="1">
              <a:off x="4007975" y="795819"/>
              <a:ext cx="347054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5" name="Curved Connector 294"/>
            <p:cNvCxnSpPr/>
            <p:nvPr/>
          </p:nvCxnSpPr>
          <p:spPr>
            <a:xfrm rot="5400000" flipH="1" flipV="1">
              <a:off x="3915427" y="407556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urved Connector 295"/>
            <p:cNvCxnSpPr/>
            <p:nvPr/>
          </p:nvCxnSpPr>
          <p:spPr>
            <a:xfrm rot="16200000" flipV="1">
              <a:off x="4216207" y="4075659"/>
              <a:ext cx="578423" cy="289212"/>
            </a:xfrm>
            <a:prstGeom prst="curvedConnector3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4060611" y="4487031"/>
              <a:ext cx="0" cy="821361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Arc 298"/>
            <p:cNvSpPr/>
            <p:nvPr/>
          </p:nvSpPr>
          <p:spPr>
            <a:xfrm rot="5400000" flipH="1">
              <a:off x="4977261" y="445445"/>
              <a:ext cx="694108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1" name="Arc 300"/>
            <p:cNvSpPr/>
            <p:nvPr/>
          </p:nvSpPr>
          <p:spPr>
            <a:xfrm rot="5400000" flipH="1">
              <a:off x="5325556" y="1485367"/>
              <a:ext cx="347054" cy="344605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7" name="Arc 306"/>
            <p:cNvSpPr/>
            <p:nvPr/>
          </p:nvSpPr>
          <p:spPr>
            <a:xfrm flipH="1">
              <a:off x="5018299" y="1486591"/>
              <a:ext cx="338400" cy="345600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Arc 314"/>
            <p:cNvSpPr/>
            <p:nvPr/>
          </p:nvSpPr>
          <p:spPr>
            <a:xfrm rot="10800000" flipH="1">
              <a:off x="4678946" y="4963803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7" name="Arc 316"/>
            <p:cNvSpPr/>
            <p:nvPr/>
          </p:nvSpPr>
          <p:spPr>
            <a:xfrm rot="16200000" flipH="1">
              <a:off x="4654699" y="4966251"/>
              <a:ext cx="335486" cy="335486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Arc 326"/>
            <p:cNvSpPr/>
            <p:nvPr/>
          </p:nvSpPr>
          <p:spPr>
            <a:xfrm flipH="1">
              <a:off x="3614647" y="796689"/>
              <a:ext cx="335486" cy="347054"/>
            </a:xfrm>
            <a:prstGeom prst="arc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8" name="Arc 327"/>
            <p:cNvSpPr/>
            <p:nvPr/>
          </p:nvSpPr>
          <p:spPr>
            <a:xfrm flipH="1">
              <a:off x="1717418" y="792483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2" name="Arc 331"/>
            <p:cNvSpPr/>
            <p:nvPr/>
          </p:nvSpPr>
          <p:spPr>
            <a:xfrm rot="5400000" flipH="1">
              <a:off x="2109522" y="791259"/>
              <a:ext cx="347054" cy="344605"/>
            </a:xfrm>
            <a:prstGeom prst="arc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Arc 332"/>
            <p:cNvSpPr/>
            <p:nvPr/>
          </p:nvSpPr>
          <p:spPr>
            <a:xfrm rot="5400000" flipH="1">
              <a:off x="1761227" y="439200"/>
              <a:ext cx="694108" cy="694108"/>
            </a:xfrm>
            <a:prstGeom prst="arc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8" name="Arc 337"/>
            <p:cNvSpPr/>
            <p:nvPr/>
          </p:nvSpPr>
          <p:spPr>
            <a:xfrm flipH="1">
              <a:off x="3047792" y="447910"/>
              <a:ext cx="682540" cy="694108"/>
            </a:xfrm>
            <a:prstGeom prst="arc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5" name="Straight Connector 344"/>
            <p:cNvCxnSpPr/>
            <p:nvPr/>
          </p:nvCxnSpPr>
          <p:spPr>
            <a:xfrm flipV="1">
              <a:off x="1717418" y="944457"/>
              <a:ext cx="0" cy="167742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H="1">
              <a:off x="3383277" y="445448"/>
              <a:ext cx="1943503" cy="24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3614647" y="961511"/>
              <a:ext cx="0" cy="5784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651099" y="4487031"/>
              <a:ext cx="0" cy="659403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2457800" y="785118"/>
              <a:ext cx="0" cy="231369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3776605" y="790034"/>
              <a:ext cx="404896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90945" y="790034"/>
              <a:ext cx="393328" cy="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4817768" y="5301737"/>
              <a:ext cx="34705" cy="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5187959" y="1484142"/>
              <a:ext cx="312349" cy="2462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014435" y="1657669"/>
              <a:ext cx="2825" cy="3493677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/>
            <p:cNvSpPr/>
            <p:nvPr/>
          </p:nvSpPr>
          <p:spPr>
            <a:xfrm>
              <a:off x="5270580" y="2636076"/>
              <a:ext cx="809793" cy="809793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9" name="Straight Connector 358"/>
            <p:cNvCxnSpPr/>
            <p:nvPr/>
          </p:nvCxnSpPr>
          <p:spPr>
            <a:xfrm flipV="1">
              <a:off x="5503132" y="2166807"/>
              <a:ext cx="347054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V="1">
              <a:off x="5500307" y="2108968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flipV="1">
              <a:off x="5845774" y="2112240"/>
              <a:ext cx="0" cy="57842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 flipV="1">
              <a:off x="5521857" y="1825412"/>
              <a:ext cx="300780" cy="3007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63" name="Straight Connector 362"/>
            <p:cNvCxnSpPr/>
            <p:nvPr/>
          </p:nvCxnSpPr>
          <p:spPr>
            <a:xfrm>
              <a:off x="5672247" y="2168610"/>
              <a:ext cx="0" cy="1156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5672247" y="170972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V="1">
              <a:off x="3037702" y="4113427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/>
            <p:cNvGrpSpPr/>
            <p:nvPr/>
          </p:nvGrpSpPr>
          <p:grpSpPr>
            <a:xfrm>
              <a:off x="2866160" y="4225837"/>
              <a:ext cx="349879" cy="61114"/>
              <a:chOff x="4724894" y="1611142"/>
              <a:chExt cx="108879" cy="1901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tangle 370"/>
            <p:cNvSpPr/>
            <p:nvPr/>
          </p:nvSpPr>
          <p:spPr>
            <a:xfrm>
              <a:off x="2919499" y="4292738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2" name="Straight Connector 371"/>
            <p:cNvCxnSpPr/>
            <p:nvPr/>
          </p:nvCxnSpPr>
          <p:spPr>
            <a:xfrm flipV="1">
              <a:off x="3039662" y="4570382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/>
            <p:nvPr/>
          </p:nvSpPr>
          <p:spPr>
            <a:xfrm flipV="1">
              <a:off x="3473839" y="1206499"/>
              <a:ext cx="277643" cy="2776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0" name="Straight Connector 379"/>
            <p:cNvCxnSpPr/>
            <p:nvPr/>
          </p:nvCxnSpPr>
          <p:spPr>
            <a:xfrm flipV="1">
              <a:off x="3600128" y="1449437"/>
              <a:ext cx="0" cy="15039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3441120" y="1021404"/>
              <a:ext cx="349879" cy="173524"/>
              <a:chOff x="4324218" y="1634400"/>
              <a:chExt cx="108879" cy="53999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444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8" name="Straight Connector 397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444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4" name="Straight Connector 403"/>
            <p:cNvCxnSpPr/>
            <p:nvPr/>
          </p:nvCxnSpPr>
          <p:spPr>
            <a:xfrm flipV="1">
              <a:off x="2455814" y="1021404"/>
              <a:ext cx="0" cy="115685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7" name="Group 406"/>
            <p:cNvGrpSpPr/>
            <p:nvPr/>
          </p:nvGrpSpPr>
          <p:grpSpPr>
            <a:xfrm>
              <a:off x="2284273" y="1133814"/>
              <a:ext cx="349879" cy="61114"/>
              <a:chOff x="4724894" y="1611142"/>
              <a:chExt cx="108879" cy="19018"/>
            </a:xfrm>
          </p:grpSpPr>
          <p:cxnSp>
            <p:nvCxnSpPr>
              <p:cNvPr id="410" name="Straight Connector 409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8" name="Rectangle 407"/>
            <p:cNvSpPr/>
            <p:nvPr/>
          </p:nvSpPr>
          <p:spPr>
            <a:xfrm>
              <a:off x="2318953" y="1200715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14" name="Straight Connector 413"/>
            <p:cNvCxnSpPr/>
            <p:nvPr/>
          </p:nvCxnSpPr>
          <p:spPr>
            <a:xfrm flipV="1">
              <a:off x="2457774" y="1478358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flipH="1">
              <a:off x="3036223" y="781846"/>
              <a:ext cx="11568" cy="135669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3032338" y="3457437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041899" y="4672126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5673834" y="785121"/>
              <a:ext cx="0" cy="92547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V="1">
              <a:off x="5673834" y="2284295"/>
              <a:ext cx="0" cy="34705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H="1">
              <a:off x="398612" y="438067"/>
              <a:ext cx="1712133" cy="2462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67802" y="2335517"/>
              <a:ext cx="265176" cy="2240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78766" y="3535987"/>
              <a:ext cx="240030" cy="182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19022" y="3549618"/>
              <a:ext cx="267462" cy="1828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78349" y="3535987"/>
              <a:ext cx="294894" cy="182880"/>
            </a:xfrm>
            <a:prstGeom prst="rect">
              <a:avLst/>
            </a:prstGeom>
          </p:spPr>
        </p:pic>
        <p:cxnSp>
          <p:nvCxnSpPr>
            <p:cNvPr id="443" name="Straight Connector 442"/>
            <p:cNvCxnSpPr/>
            <p:nvPr/>
          </p:nvCxnSpPr>
          <p:spPr>
            <a:xfrm flipV="1">
              <a:off x="2064472" y="5653720"/>
              <a:ext cx="636266" cy="174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3383277" y="5652000"/>
              <a:ext cx="1943503" cy="17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TextBox 444"/>
            <p:cNvSpPr txBox="1"/>
            <p:nvPr/>
          </p:nvSpPr>
          <p:spPr>
            <a:xfrm>
              <a:off x="-468560" y="211582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AU" sz="2400" dirty="0" smtClean="0">
                  <a:latin typeface="Arial" pitchFamily="34" charset="0"/>
                  <a:cs typeface="Arial" pitchFamily="34" charset="0"/>
                </a:rPr>
                <a:t>nput</a:t>
              </a:r>
              <a:endParaRPr lang="en-A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6300193" y="1271148"/>
            <a:ext cx="1502728" cy="4161538"/>
            <a:chOff x="6588224" y="1624337"/>
            <a:chExt cx="1144404" cy="3169224"/>
          </a:xfrm>
        </p:grpSpPr>
        <p:sp>
          <p:nvSpPr>
            <p:cNvPr id="446" name="Isosceles Triangle 445"/>
            <p:cNvSpPr>
              <a:spLocks noChangeAspect="1"/>
            </p:cNvSpPr>
            <p:nvPr/>
          </p:nvSpPr>
          <p:spPr>
            <a:xfrm flipV="1">
              <a:off x="6588224" y="2121765"/>
              <a:ext cx="809793" cy="809793"/>
            </a:xfrm>
            <a:prstGeom prst="triangl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47" name="Curved Connector 446"/>
            <p:cNvCxnSpPr>
              <a:cxnSpLocks noChangeAspect="1"/>
            </p:cNvCxnSpPr>
            <p:nvPr/>
          </p:nvCxnSpPr>
          <p:spPr>
            <a:xfrm flipV="1">
              <a:off x="6877436" y="2329998"/>
              <a:ext cx="231369" cy="231369"/>
            </a:xfrm>
            <a:prstGeom prst="curvedConnector3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cxnSpLocks noChangeAspect="1"/>
            </p:cNvCxnSpPr>
            <p:nvPr/>
          </p:nvCxnSpPr>
          <p:spPr>
            <a:xfrm>
              <a:off x="6993120" y="1624337"/>
              <a:ext cx="0" cy="47430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cxnSpLocks noChangeAspect="1"/>
            </p:cNvCxnSpPr>
            <p:nvPr/>
          </p:nvCxnSpPr>
          <p:spPr>
            <a:xfrm flipV="1">
              <a:off x="6994599" y="3594203"/>
              <a:ext cx="0" cy="11568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0" name="Group 449"/>
            <p:cNvGrpSpPr>
              <a:grpSpLocks noChangeAspect="1"/>
            </p:cNvGrpSpPr>
            <p:nvPr/>
          </p:nvGrpSpPr>
          <p:grpSpPr>
            <a:xfrm>
              <a:off x="6823057" y="3706613"/>
              <a:ext cx="349879" cy="61114"/>
              <a:chOff x="4724894" y="1611142"/>
              <a:chExt cx="108879" cy="19018"/>
            </a:xfrm>
          </p:grpSpPr>
          <p:cxnSp>
            <p:nvCxnSpPr>
              <p:cNvPr id="451" name="Straight Connector 450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4" name="Rectangle 453"/>
            <p:cNvSpPr>
              <a:spLocks noChangeAspect="1"/>
            </p:cNvSpPr>
            <p:nvPr/>
          </p:nvSpPr>
          <p:spPr>
            <a:xfrm>
              <a:off x="6876396" y="3773514"/>
              <a:ext cx="277643" cy="277643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5" name="Straight Connector 454"/>
            <p:cNvCxnSpPr>
              <a:cxnSpLocks noChangeAspect="1"/>
            </p:cNvCxnSpPr>
            <p:nvPr/>
          </p:nvCxnSpPr>
          <p:spPr>
            <a:xfrm flipV="1">
              <a:off x="6996559" y="4051158"/>
              <a:ext cx="0" cy="11568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cxnSpLocks noChangeAspect="1"/>
            </p:cNvCxnSpPr>
            <p:nvPr/>
          </p:nvCxnSpPr>
          <p:spPr>
            <a:xfrm>
              <a:off x="6989235" y="2938213"/>
              <a:ext cx="7767" cy="659403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7" name="Picture 45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24699" y="1816293"/>
              <a:ext cx="265176" cy="224028"/>
            </a:xfrm>
            <a:prstGeom prst="rect">
              <a:avLst/>
            </a:prstGeom>
          </p:spPr>
        </p:pic>
        <p:cxnSp>
          <p:nvCxnSpPr>
            <p:cNvPr id="458" name="Straight Connector 457"/>
            <p:cNvCxnSpPr>
              <a:cxnSpLocks noChangeAspect="1"/>
            </p:cNvCxnSpPr>
            <p:nvPr/>
          </p:nvCxnSpPr>
          <p:spPr>
            <a:xfrm>
              <a:off x="6993831" y="4157295"/>
              <a:ext cx="0" cy="636266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 noChangeAspect="1"/>
            </p:cNvCxnSpPr>
            <p:nvPr/>
          </p:nvCxnSpPr>
          <p:spPr>
            <a:xfrm>
              <a:off x="7246277" y="2457822"/>
              <a:ext cx="486351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cxnSpLocks noChangeAspect="1"/>
            </p:cNvCxnSpPr>
            <p:nvPr/>
          </p:nvCxnSpPr>
          <p:spPr>
            <a:xfrm>
              <a:off x="7191439" y="3925705"/>
              <a:ext cx="522485" cy="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2527" y="1412776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475170"/>
            <a:ext cx="20034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63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85462" y="3763693"/>
            <a:ext cx="781330" cy="766000"/>
          </a:xfrm>
          <a:prstGeom prst="ellipse">
            <a:avLst/>
          </a:prstGeom>
          <a:noFill/>
          <a:ln w="444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2840560" y="3763693"/>
            <a:ext cx="781330" cy="766000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/>
          <p:cNvSpPr/>
          <p:nvPr/>
        </p:nvSpPr>
        <p:spPr>
          <a:xfrm flipV="1">
            <a:off x="4113012" y="3763693"/>
            <a:ext cx="781330" cy="766000"/>
          </a:xfrm>
          <a:prstGeom prst="triangl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4392058" y="39606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5664509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6936961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flipV="1">
            <a:off x="3119607" y="4037265"/>
            <a:ext cx="223237" cy="218857"/>
          </a:xfrm>
          <a:prstGeom prst="curvedConnector3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H="1">
            <a:off x="3951059" y="2740533"/>
            <a:ext cx="547142" cy="558092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504698" y="2751609"/>
            <a:ext cx="547142" cy="535769"/>
          </a:xfrm>
          <a:prstGeom prst="curved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03676" y="3293165"/>
            <a:ext cx="0" cy="4486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4503676" y="5952428"/>
            <a:ext cx="669711" cy="656571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Arc 14"/>
          <p:cNvSpPr/>
          <p:nvPr/>
        </p:nvSpPr>
        <p:spPr>
          <a:xfrm rot="10800000">
            <a:off x="3231226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c 15"/>
          <p:cNvSpPr/>
          <p:nvPr/>
        </p:nvSpPr>
        <p:spPr>
          <a:xfrm rot="10800000" flipH="1">
            <a:off x="4832185" y="5952428"/>
            <a:ext cx="658550" cy="656571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c 16"/>
          <p:cNvSpPr/>
          <p:nvPr/>
        </p:nvSpPr>
        <p:spPr>
          <a:xfrm rot="10800000" flipH="1">
            <a:off x="6378867" y="5981888"/>
            <a:ext cx="669711" cy="626578"/>
          </a:xfrm>
          <a:prstGeom prst="arc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231223" y="4535988"/>
            <a:ext cx="3" cy="17618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8578" y="4551579"/>
            <a:ext cx="3" cy="178368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69932" y="4535988"/>
            <a:ext cx="7494" cy="45960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0800000" flipH="1">
            <a:off x="3837987" y="5961456"/>
            <a:ext cx="669711" cy="64562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776128" y="2176979"/>
            <a:ext cx="0" cy="1575771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 flipH="1">
            <a:off x="5444557" y="2015133"/>
            <a:ext cx="328286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Curved Connector 23"/>
          <p:cNvCxnSpPr/>
          <p:nvPr/>
        </p:nvCxnSpPr>
        <p:spPr>
          <a:xfrm rot="5400000" flipH="1" flipV="1">
            <a:off x="5357452" y="5117955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16200000" flipV="1">
            <a:off x="5647660" y="5118040"/>
            <a:ext cx="547142" cy="279047"/>
          </a:xfrm>
          <a:prstGeom prst="curvedConnector3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492058" y="5509903"/>
            <a:ext cx="0" cy="7769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 flipH="1">
            <a:off x="6383059" y="1680312"/>
            <a:ext cx="656571" cy="66971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/>
          <p:cNvSpPr/>
          <p:nvPr/>
        </p:nvSpPr>
        <p:spPr>
          <a:xfrm rot="5400000" flipH="1">
            <a:off x="6715827" y="2667304"/>
            <a:ext cx="328286" cy="33249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c 28"/>
          <p:cNvSpPr/>
          <p:nvPr/>
        </p:nvSpPr>
        <p:spPr>
          <a:xfrm flipH="1">
            <a:off x="6416085" y="2671724"/>
            <a:ext cx="326506" cy="326910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Arc 29"/>
          <p:cNvSpPr/>
          <p:nvPr/>
        </p:nvSpPr>
        <p:spPr>
          <a:xfrm rot="10800000" flipH="1">
            <a:off x="6088659" y="5960891"/>
            <a:ext cx="323694" cy="317343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Arc 30"/>
          <p:cNvSpPr/>
          <p:nvPr/>
        </p:nvSpPr>
        <p:spPr>
          <a:xfrm rot="16200000" flipH="1">
            <a:off x="6068440" y="5960032"/>
            <a:ext cx="317343" cy="323694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Arc 31"/>
          <p:cNvSpPr/>
          <p:nvPr/>
        </p:nvSpPr>
        <p:spPr>
          <a:xfrm flipH="1">
            <a:off x="5061769" y="2016201"/>
            <a:ext cx="323694" cy="328286"/>
          </a:xfrm>
          <a:prstGeom prst="arc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Arc 32"/>
          <p:cNvSpPr/>
          <p:nvPr/>
        </p:nvSpPr>
        <p:spPr>
          <a:xfrm flipH="1">
            <a:off x="3231226" y="1675308"/>
            <a:ext cx="334855" cy="325969"/>
          </a:xfrm>
          <a:prstGeom prst="arc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Arc 33"/>
          <p:cNvSpPr/>
          <p:nvPr/>
        </p:nvSpPr>
        <p:spPr>
          <a:xfrm rot="5400000" flipH="1">
            <a:off x="3280065" y="1674405"/>
            <a:ext cx="656571" cy="669711"/>
          </a:xfrm>
          <a:prstGeom prst="arc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 34"/>
          <p:cNvSpPr/>
          <p:nvPr/>
        </p:nvSpPr>
        <p:spPr>
          <a:xfrm flipH="1">
            <a:off x="4514839" y="1689214"/>
            <a:ext cx="658550" cy="656571"/>
          </a:xfrm>
          <a:prstGeom prst="arc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231226" y="1819324"/>
            <a:ext cx="0" cy="1926000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838532" y="1686885"/>
            <a:ext cx="1875191" cy="23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61769" y="2171001"/>
            <a:ext cx="0" cy="54714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61791" y="5509903"/>
            <a:ext cx="0" cy="623743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943098" y="2008186"/>
            <a:ext cx="0" cy="218857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18035" y="2012836"/>
            <a:ext cx="390664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22602" y="6280550"/>
            <a:ext cx="33485" cy="0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579781" y="2669407"/>
            <a:ext cx="301370" cy="2329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12356" y="2833550"/>
            <a:ext cx="2726" cy="330474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59498" y="3759046"/>
            <a:ext cx="781330" cy="766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883876" y="3315154"/>
            <a:ext cx="334855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881151" y="3260443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214475" y="3263538"/>
            <a:ext cx="0" cy="547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flipV="1">
            <a:off x="6901943" y="2992222"/>
            <a:ext cx="290208" cy="284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47047" y="3316860"/>
            <a:ext cx="0" cy="1094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47047" y="2882794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05103" y="5156503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339591" y="5262834"/>
            <a:ext cx="337581" cy="57809"/>
            <a:chOff x="4724894" y="1611142"/>
            <a:chExt cx="108879" cy="190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378698" y="5326117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506994" y="5588746"/>
            <a:ext cx="0" cy="109429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flipV="1">
            <a:off x="4925910" y="2406779"/>
            <a:ext cx="267884" cy="2626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047761" y="2636579"/>
            <a:ext cx="0" cy="1422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894342" y="2231694"/>
            <a:ext cx="337581" cy="164140"/>
            <a:chOff x="4324218" y="1634400"/>
            <a:chExt cx="108879" cy="53999"/>
          </a:xfrm>
        </p:grpSpPr>
        <p:grpSp>
          <p:nvGrpSpPr>
            <p:cNvPr id="62" name="Group 61"/>
            <p:cNvGrpSpPr/>
            <p:nvPr/>
          </p:nvGrpSpPr>
          <p:grpSpPr>
            <a:xfrm>
              <a:off x="4324218" y="1669381"/>
              <a:ext cx="108879" cy="19018"/>
              <a:chOff x="4724894" y="1611142"/>
              <a:chExt cx="108879" cy="1901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V="1">
              <a:off x="4377600" y="1634400"/>
              <a:ext cx="0" cy="36000"/>
            </a:xfrm>
            <a:prstGeom prst="line">
              <a:avLst/>
            </a:prstGeom>
            <a:ln w="444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3943668" y="2231694"/>
            <a:ext cx="0" cy="1094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78156" y="2338025"/>
            <a:ext cx="337581" cy="57809"/>
            <a:chOff x="4724894" y="1611142"/>
            <a:chExt cx="108879" cy="19018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4725773" y="1612161"/>
              <a:ext cx="108000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724894" y="1612160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832400" y="1611142"/>
              <a:ext cx="0" cy="180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811617" y="2401308"/>
            <a:ext cx="267884" cy="26262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3945559" y="2663936"/>
            <a:ext cx="0" cy="10942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503676" y="2005091"/>
            <a:ext cx="11161" cy="128332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9928" y="4535988"/>
            <a:ext cx="7494" cy="623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09153" y="5684988"/>
            <a:ext cx="0" cy="601857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7046298" y="2008189"/>
            <a:ext cx="0" cy="87542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048578" y="3426289"/>
            <a:ext cx="0" cy="32828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958774" y="1679903"/>
            <a:ext cx="1651954" cy="23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4145" y="3474741"/>
            <a:ext cx="255855" cy="21191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0417" y="4610290"/>
            <a:ext cx="231593" cy="17299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7871" y="4623184"/>
            <a:ext cx="258061" cy="17299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9420" y="4610290"/>
            <a:ext cx="284529" cy="172990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3566081" y="6613498"/>
            <a:ext cx="613902" cy="165"/>
          </a:xfrm>
          <a:prstGeom prst="line">
            <a:avLst/>
          </a:prstGeom>
          <a:ln w="444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38532" y="6611871"/>
            <a:ext cx="1875191" cy="16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22082" y="1465666"/>
            <a:ext cx="838599" cy="436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AU" sz="2400" dirty="0" smtClean="0">
                <a:latin typeface="Arial" pitchFamily="34" charset="0"/>
                <a:cs typeface="Arial" pitchFamily="34" charset="0"/>
              </a:rPr>
              <a:t>nput</a:t>
            </a:r>
            <a:endParaRPr lang="en-AU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68298" y="5616201"/>
            <a:ext cx="302400" cy="302400"/>
            <a:chOff x="12495600" y="11031093"/>
            <a:chExt cx="302400" cy="302400"/>
          </a:xfrm>
        </p:grpSpPr>
        <p:sp>
          <p:nvSpPr>
            <p:cNvPr id="88" name="Oval 87"/>
            <p:cNvSpPr/>
            <p:nvPr/>
          </p:nvSpPr>
          <p:spPr>
            <a:xfrm>
              <a:off x="12495600" y="11031093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528000" y="11088000"/>
              <a:ext cx="221742" cy="180594"/>
            </a:xfrm>
            <a:prstGeom prst="rect">
              <a:avLst/>
            </a:prstGeom>
            <a:noFill/>
          </p:spPr>
        </p:pic>
      </p:grpSp>
      <p:sp>
        <p:nvSpPr>
          <p:cNvPr id="90" name="Oval 89"/>
          <p:cNvSpPr/>
          <p:nvPr/>
        </p:nvSpPr>
        <p:spPr>
          <a:xfrm>
            <a:off x="3766698" y="1872041"/>
            <a:ext cx="302400" cy="302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1" name="Picture 9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9098" y="1928948"/>
            <a:ext cx="228600" cy="180594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4364298" y="2304201"/>
            <a:ext cx="302400" cy="302400"/>
            <a:chOff x="13791600" y="7826740"/>
            <a:chExt cx="302400" cy="302400"/>
          </a:xfrm>
        </p:grpSpPr>
        <p:sp>
          <p:nvSpPr>
            <p:cNvPr id="93" name="Oval 92"/>
            <p:cNvSpPr/>
            <p:nvPr/>
          </p:nvSpPr>
          <p:spPr>
            <a:xfrm>
              <a:off x="13791600" y="7826740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4" name="Picture 9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824000" y="7883647"/>
              <a:ext cx="235458" cy="180594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6895098" y="5616201"/>
            <a:ext cx="302400" cy="302400"/>
            <a:chOff x="15394203" y="12006262"/>
            <a:chExt cx="302400" cy="302400"/>
          </a:xfrm>
        </p:grpSpPr>
        <p:sp>
          <p:nvSpPr>
            <p:cNvPr id="96" name="Oval 95"/>
            <p:cNvSpPr/>
            <p:nvPr/>
          </p:nvSpPr>
          <p:spPr>
            <a:xfrm>
              <a:off x="15394203" y="1200626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7" name="Picture 9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426603" y="12063169"/>
              <a:ext cx="230886" cy="18516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02124" y="2304201"/>
            <a:ext cx="302400" cy="302400"/>
            <a:chOff x="15029426" y="8014764"/>
            <a:chExt cx="302400" cy="302400"/>
          </a:xfrm>
        </p:grpSpPr>
        <p:sp>
          <p:nvSpPr>
            <p:cNvPr id="99" name="Oval 98"/>
            <p:cNvSpPr/>
            <p:nvPr/>
          </p:nvSpPr>
          <p:spPr>
            <a:xfrm>
              <a:off x="15029426" y="8014764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0" name="Picture 9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061826" y="8071671"/>
              <a:ext cx="237744" cy="185166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915898" y="5616201"/>
            <a:ext cx="302400" cy="302400"/>
            <a:chOff x="15696603" y="10471882"/>
            <a:chExt cx="302400" cy="302400"/>
          </a:xfrm>
        </p:grpSpPr>
        <p:sp>
          <p:nvSpPr>
            <p:cNvPr id="102" name="Oval 101"/>
            <p:cNvSpPr/>
            <p:nvPr/>
          </p:nvSpPr>
          <p:spPr>
            <a:xfrm>
              <a:off x="15696603" y="10471882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3" name="Picture 10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729003" y="10528789"/>
              <a:ext cx="230886" cy="18516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5321898" y="5616201"/>
            <a:ext cx="302400" cy="302400"/>
            <a:chOff x="14722955" y="11439148"/>
            <a:chExt cx="302400" cy="302400"/>
          </a:xfrm>
        </p:grpSpPr>
        <p:sp>
          <p:nvSpPr>
            <p:cNvPr id="105" name="Oval 104"/>
            <p:cNvSpPr/>
            <p:nvPr/>
          </p:nvSpPr>
          <p:spPr>
            <a:xfrm>
              <a:off x="14722955" y="11439148"/>
              <a:ext cx="302400" cy="30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6" name="Picture 10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755355" y="11496055"/>
              <a:ext cx="228600" cy="185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749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4153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8" t="8100" r="9814" b="8142"/>
          <a:stretch/>
        </p:blipFill>
        <p:spPr bwMode="auto">
          <a:xfrm>
            <a:off x="964800" y="1620000"/>
            <a:ext cx="1710000" cy="11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4" t="12326" r="7349" b="7512"/>
          <a:stretch/>
        </p:blipFill>
        <p:spPr bwMode="auto">
          <a:xfrm>
            <a:off x="964800" y="162000"/>
            <a:ext cx="1710000" cy="10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41325" y="342000"/>
            <a:ext cx="355600" cy="759736"/>
            <a:chOff x="441325" y="349132"/>
            <a:chExt cx="355600" cy="759736"/>
          </a:xfrm>
        </p:grpSpPr>
        <p:cxnSp>
          <p:nvCxnSpPr>
            <p:cNvPr id="29" name="Curved Connector 28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2825" y="1782000"/>
            <a:ext cx="355600" cy="759736"/>
            <a:chOff x="441325" y="349132"/>
            <a:chExt cx="355600" cy="759736"/>
          </a:xfrm>
        </p:grpSpPr>
        <p:cxnSp>
          <p:nvCxnSpPr>
            <p:cNvPr id="35" name="Curved Connector 34"/>
            <p:cNvCxnSpPr/>
            <p:nvPr/>
          </p:nvCxnSpPr>
          <p:spPr>
            <a:xfrm flipV="1">
              <a:off x="441325" y="349132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>
              <a:off x="441325" y="772200"/>
              <a:ext cx="355600" cy="336668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57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97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8" t="8100" r="9814" b="8142"/>
          <a:stretch/>
        </p:blipFill>
        <p:spPr bwMode="auto">
          <a:xfrm>
            <a:off x="964800" y="1620000"/>
            <a:ext cx="1710000" cy="11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4" t="12326" r="7349" b="7512"/>
          <a:stretch/>
        </p:blipFill>
        <p:spPr bwMode="auto">
          <a:xfrm>
            <a:off x="964800" y="162000"/>
            <a:ext cx="1710000" cy="10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57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98" y="16798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82" y="1446044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425" y="14417"/>
            <a:ext cx="295274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000" y="2034000"/>
            <a:ext cx="252000" cy="252000"/>
            <a:chOff x="296225" y="1283034"/>
            <a:chExt cx="252000" cy="252000"/>
          </a:xfrm>
          <a:effectLst/>
        </p:grpSpPr>
        <p:sp>
          <p:nvSpPr>
            <p:cNvPr id="10" name="Isosceles Triangle 9"/>
            <p:cNvSpPr/>
            <p:nvPr/>
          </p:nvSpPr>
          <p:spPr>
            <a:xfrm flipV="1">
              <a:off x="296225" y="1283034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Curved Connector 10"/>
            <p:cNvCxnSpPr/>
            <p:nvPr/>
          </p:nvCxnSpPr>
          <p:spPr>
            <a:xfrm flipV="1">
              <a:off x="389400" y="1347834"/>
              <a:ext cx="72000" cy="72000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051" y="630000"/>
            <a:ext cx="108879" cy="178200"/>
            <a:chOff x="372478" y="1414218"/>
            <a:chExt cx="108879" cy="17820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 flipV="1">
              <a:off x="425860" y="14142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2478" y="1449199"/>
              <a:ext cx="108879" cy="19018"/>
              <a:chOff x="4724894" y="1611142"/>
              <a:chExt cx="108879" cy="1901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383270" y="1470018"/>
              <a:ext cx="86400" cy="864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426470" y="1556418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63175" y="2286405"/>
            <a:ext cx="2417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0000" y="805329"/>
            <a:ext cx="0" cy="1224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426" y="241410"/>
            <a:ext cx="41549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350" y="2427100"/>
            <a:ext cx="495649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60000" y="453679"/>
            <a:ext cx="0" cy="2052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0" y="0"/>
            <a:ext cx="2879725" cy="2879725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2879725" cy="144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720000" y="0"/>
            <a:ext cx="2160000" cy="2880000"/>
          </a:xfrm>
          <a:prstGeom prst="rect">
            <a:avLst/>
          </a:prstGeom>
          <a:noFill/>
          <a:ln w="9525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58" t="8100" r="9814" b="7871"/>
          <a:stretch/>
        </p:blipFill>
        <p:spPr bwMode="auto">
          <a:xfrm>
            <a:off x="964800" y="162000"/>
            <a:ext cx="1710000" cy="11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4" t="12326" r="7349" b="6974"/>
          <a:stretch/>
        </p:blipFill>
        <p:spPr bwMode="auto">
          <a:xfrm>
            <a:off x="964800" y="1620000"/>
            <a:ext cx="171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58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/>
          <p:cNvGrpSpPr/>
          <p:nvPr/>
        </p:nvGrpSpPr>
        <p:grpSpPr>
          <a:xfrm>
            <a:off x="208611" y="1173600"/>
            <a:ext cx="5991285" cy="3023113"/>
            <a:chOff x="208611" y="1173600"/>
            <a:chExt cx="5991285" cy="3023113"/>
          </a:xfrm>
        </p:grpSpPr>
        <p:grpSp>
          <p:nvGrpSpPr>
            <p:cNvPr id="169" name="Group 168"/>
            <p:cNvGrpSpPr/>
            <p:nvPr/>
          </p:nvGrpSpPr>
          <p:grpSpPr>
            <a:xfrm>
              <a:off x="208611" y="1173600"/>
              <a:ext cx="5991285" cy="2718000"/>
              <a:chOff x="208611" y="1173600"/>
              <a:chExt cx="5991285" cy="2718000"/>
            </a:xfrm>
          </p:grpSpPr>
          <p:grpSp>
            <p:nvGrpSpPr>
              <p:cNvPr id="110" name="Group 109"/>
              <p:cNvGrpSpPr>
                <a:grpSpLocks noChangeAspect="1"/>
              </p:cNvGrpSpPr>
              <p:nvPr/>
            </p:nvGrpSpPr>
            <p:grpSpPr>
              <a:xfrm>
                <a:off x="3042472" y="1174779"/>
                <a:ext cx="3157424" cy="2678400"/>
                <a:chOff x="5574127" y="908720"/>
                <a:chExt cx="1997490" cy="169444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6087906" y="1664729"/>
                  <a:ext cx="252000" cy="252000"/>
                </a:xfrm>
                <a:prstGeom prst="ellipse">
                  <a:avLst/>
                </a:prstGeom>
                <a:noFill/>
                <a:ln w="127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 flipV="1">
                  <a:off x="6498306" y="1664729"/>
                  <a:ext cx="252000" cy="252000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6" name="Curved Connector 5"/>
                <p:cNvCxnSpPr/>
                <p:nvPr/>
              </p:nvCxnSpPr>
              <p:spPr>
                <a:xfrm flipV="1">
                  <a:off x="6588306" y="17295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urved Connector 6"/>
                <p:cNvCxnSpPr/>
                <p:nvPr/>
              </p:nvCxnSpPr>
              <p:spPr>
                <a:xfrm flipV="1">
                  <a:off x="69987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urved Connector 7"/>
                <p:cNvCxnSpPr/>
                <p:nvPr/>
              </p:nvCxnSpPr>
              <p:spPr>
                <a:xfrm flipV="1">
                  <a:off x="74091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urved Connector 8"/>
                <p:cNvCxnSpPr/>
                <p:nvPr/>
              </p:nvCxnSpPr>
              <p:spPr>
                <a:xfrm flipV="1">
                  <a:off x="6177906" y="1754729"/>
                  <a:ext cx="72000" cy="72000"/>
                </a:xfrm>
                <a:prstGeom prst="curvedConnector3">
                  <a:avLst/>
                </a:prstGeom>
                <a:ln w="12700">
                  <a:solidFill>
                    <a:schemeClr val="accent5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urved Connector 9"/>
                <p:cNvCxnSpPr/>
                <p:nvPr/>
              </p:nvCxnSpPr>
              <p:spPr>
                <a:xfrm rot="16200000" flipH="1">
                  <a:off x="6444306" y="1329929"/>
                  <a:ext cx="180000" cy="1800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urved Connector 10"/>
                <p:cNvCxnSpPr/>
                <p:nvPr/>
              </p:nvCxnSpPr>
              <p:spPr>
                <a:xfrm rot="5400000">
                  <a:off x="6624887" y="1331701"/>
                  <a:ext cx="180000" cy="1764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624306" y="1509934"/>
                  <a:ext cx="0" cy="147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/>
                <p:nvPr/>
              </p:nvSpPr>
              <p:spPr>
                <a:xfrm rot="10800000">
                  <a:off x="6629068" y="2387164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Arc 13"/>
                <p:cNvSpPr/>
                <p:nvPr/>
              </p:nvSpPr>
              <p:spPr>
                <a:xfrm rot="10800000">
                  <a:off x="62139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Arc 14"/>
                <p:cNvSpPr/>
                <p:nvPr/>
              </p:nvSpPr>
              <p:spPr>
                <a:xfrm rot="10800000" flipH="1">
                  <a:off x="6729925" y="2384783"/>
                  <a:ext cx="212400" cy="216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0800000" flipH="1">
                  <a:off x="7229106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6213905" y="1918800"/>
                  <a:ext cx="1" cy="5796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7445106" y="1918800"/>
                  <a:ext cx="1" cy="5868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32708" y="1918800"/>
                  <a:ext cx="2417" cy="151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/>
                <p:cNvSpPr/>
                <p:nvPr/>
              </p:nvSpPr>
              <p:spPr>
                <a:xfrm rot="10800000" flipH="1">
                  <a:off x="6411984" y="2390400"/>
                  <a:ext cx="216000" cy="212400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7034706" y="1142729"/>
                  <a:ext cx="0" cy="5184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Arc 21"/>
                <p:cNvSpPr/>
                <p:nvPr/>
              </p:nvSpPr>
              <p:spPr>
                <a:xfrm rot="5400000" flipH="1">
                  <a:off x="6929087" y="1090529"/>
                  <a:ext cx="1080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3" name="Curved Connector 22"/>
                <p:cNvCxnSpPr/>
                <p:nvPr/>
              </p:nvCxnSpPr>
              <p:spPr>
                <a:xfrm rot="5400000" flipH="1" flipV="1">
                  <a:off x="6898487" y="2109357"/>
                  <a:ext cx="180000" cy="936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urved Connector 23"/>
                <p:cNvCxnSpPr/>
                <p:nvPr/>
              </p:nvCxnSpPr>
              <p:spPr>
                <a:xfrm rot="16200000" flipV="1">
                  <a:off x="6989706" y="2112985"/>
                  <a:ext cx="180000" cy="86400"/>
                </a:xfrm>
                <a:prstGeom prst="curvedConnector3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943086" y="2239200"/>
                  <a:ext cx="0" cy="2556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/>
                <p:cNvSpPr/>
                <p:nvPr/>
              </p:nvSpPr>
              <p:spPr>
                <a:xfrm rot="5400000" flipH="1">
                  <a:off x="7228339" y="981496"/>
                  <a:ext cx="2160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 rot="5400000" flipH="1">
                  <a:off x="7336725" y="1305110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8" name="Arc 27"/>
                <p:cNvSpPr/>
                <p:nvPr/>
              </p:nvSpPr>
              <p:spPr>
                <a:xfrm flipH="1">
                  <a:off x="7239421" y="1307872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 rot="10800000" flipH="1">
                  <a:off x="7135506" y="2387567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 rot="16200000" flipH="1">
                  <a:off x="7123087" y="2385948"/>
                  <a:ext cx="104400" cy="1044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1" name="Arc 30"/>
                <p:cNvSpPr/>
                <p:nvPr/>
              </p:nvSpPr>
              <p:spPr>
                <a:xfrm flipH="1">
                  <a:off x="6804306" y="1088419"/>
                  <a:ext cx="104400" cy="108000"/>
                </a:xfrm>
                <a:prstGeom prst="arc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 flipH="1">
                  <a:off x="6213906" y="987108"/>
                  <a:ext cx="108000" cy="107238"/>
                </a:xfrm>
                <a:prstGeom prst="arc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3" name="Arc 32"/>
                <p:cNvSpPr/>
                <p:nvPr/>
              </p:nvSpPr>
              <p:spPr>
                <a:xfrm rot="5400000" flipH="1">
                  <a:off x="6335925" y="1091491"/>
                  <a:ext cx="108000" cy="107238"/>
                </a:xfrm>
                <a:prstGeom prst="arc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 rot="5400000" flipH="1">
                  <a:off x="6227539" y="986735"/>
                  <a:ext cx="216000" cy="216000"/>
                </a:xfrm>
                <a:prstGeom prst="arc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 flipH="1">
                  <a:off x="6627906" y="984644"/>
                  <a:ext cx="212400" cy="21600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6213906" y="1040400"/>
                  <a:ext cx="0" cy="6192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732306" y="981497"/>
                  <a:ext cx="604800" cy="7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804306" y="1139710"/>
                  <a:ext cx="0" cy="2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124706" y="2239200"/>
                  <a:ext cx="0" cy="205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854706" y="1088729"/>
                  <a:ext cx="1332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173944" y="2490348"/>
                  <a:ext cx="1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7291525" y="1304729"/>
                  <a:ext cx="104400" cy="76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239907" y="1358729"/>
                  <a:ext cx="879" cy="10872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7391985" y="1517168"/>
                  <a:ext cx="108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7391106" y="1499169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7498612" y="1500187"/>
                  <a:ext cx="0" cy="1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 flipV="1">
                  <a:off x="7397812" y="1410929"/>
                  <a:ext cx="93600" cy="936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444612" y="1517729"/>
                  <a:ext cx="0" cy="36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444612" y="1374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6624766" y="2122938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6571384" y="2157919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6582176" y="2178738"/>
                  <a:ext cx="86400" cy="86400"/>
                </a:xfrm>
                <a:prstGeom prst="rect">
                  <a:avLst/>
                </a:prstGeom>
                <a:solidFill>
                  <a:schemeClr val="accent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6625376" y="2265138"/>
                  <a:ext cx="0" cy="36000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Isosceles Triangle 56"/>
                <p:cNvSpPr/>
                <p:nvPr/>
              </p:nvSpPr>
              <p:spPr>
                <a:xfrm flipV="1">
                  <a:off x="6760488" y="1218329"/>
                  <a:ext cx="86400" cy="864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802169" y="1293929"/>
                  <a:ext cx="0" cy="46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6750306" y="1160729"/>
                  <a:ext cx="108879" cy="53999"/>
                  <a:chOff x="4324218" y="1634400"/>
                  <a:chExt cx="108879" cy="53999"/>
                </a:xfrm>
              </p:grpSpPr>
              <p:grpSp>
                <p:nvGrpSpPr>
                  <p:cNvPr id="60" name="Group 533"/>
                  <p:cNvGrpSpPr/>
                  <p:nvPr/>
                </p:nvGrpSpPr>
                <p:grpSpPr>
                  <a:xfrm>
                    <a:off x="4324218" y="16693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4377600" y="1634400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6443688" y="1160729"/>
                  <a:ext cx="0" cy="36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Group 65"/>
                <p:cNvGrpSpPr/>
                <p:nvPr/>
              </p:nvGrpSpPr>
              <p:grpSpPr>
                <a:xfrm>
                  <a:off x="6390306" y="1195710"/>
                  <a:ext cx="108879" cy="107219"/>
                  <a:chOff x="4644008" y="1671181"/>
                  <a:chExt cx="108879" cy="107219"/>
                </a:xfrm>
              </p:grpSpPr>
              <p:grpSp>
                <p:nvGrpSpPr>
                  <p:cNvPr id="67" name="Group 518"/>
                  <p:cNvGrpSpPr/>
                  <p:nvPr/>
                </p:nvGrpSpPr>
                <p:grpSpPr>
                  <a:xfrm>
                    <a:off x="4644008" y="1671181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Rectangle 67"/>
                  <p:cNvSpPr/>
                  <p:nvPr/>
                </p:nvSpPr>
                <p:spPr>
                  <a:xfrm>
                    <a:off x="4654800" y="1692000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444298" y="1302929"/>
                  <a:ext cx="0" cy="36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6624306" y="1086181"/>
                  <a:ext cx="3600" cy="4221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623097" y="1918800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7445106" y="1087200"/>
                  <a:ext cx="0" cy="288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7445106" y="1553729"/>
                  <a:ext cx="0" cy="10800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5891125" y="986343"/>
                  <a:ext cx="446400" cy="76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321906" y="2602263"/>
                  <a:ext cx="198000" cy="54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6732306" y="2602263"/>
                  <a:ext cx="604800" cy="5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5574127" y="908720"/>
                  <a:ext cx="4154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Input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6626687" y="2296800"/>
                  <a:ext cx="2417" cy="198000"/>
                </a:xfrm>
                <a:prstGeom prst="line">
                  <a:avLst/>
                </a:prstGeom>
                <a:ln w="127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Hexagon 85"/>
                <p:cNvSpPr/>
                <p:nvPr/>
              </p:nvSpPr>
              <p:spPr>
                <a:xfrm rot="5400000">
                  <a:off x="6909925" y="1662095"/>
                  <a:ext cx="252000" cy="252000"/>
                </a:xfrm>
                <a:prstGeom prst="hexagon">
                  <a:avLst/>
                </a:prstGeom>
                <a:noFill/>
                <a:ln w="127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7" name="Diamond 86"/>
                <p:cNvSpPr/>
                <p:nvPr/>
              </p:nvSpPr>
              <p:spPr>
                <a:xfrm>
                  <a:off x="7320379" y="1664729"/>
                  <a:ext cx="251238" cy="250471"/>
                </a:xfrm>
                <a:prstGeom prst="diamond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6977525" y="1250549"/>
                  <a:ext cx="115200" cy="115200"/>
                  <a:chOff x="8066715" y="1045949"/>
                  <a:chExt cx="115200" cy="11520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8066715" y="1045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0" name="Picture 8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75305" y="1062379"/>
                    <a:ext cx="9906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067744" y="2264400"/>
                  <a:ext cx="115200" cy="115200"/>
                  <a:chOff x="8219115" y="1198349"/>
                  <a:chExt cx="115200" cy="11520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219115" y="11983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>
                    <p:custDataLst>
                      <p:tags r:id="rId6"/>
                    </p:custDataLst>
                  </p:nvPr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27705" y="1214779"/>
                    <a:ext cx="96203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6883506" y="2265138"/>
                  <a:ext cx="115200" cy="115200"/>
                  <a:chOff x="8371515" y="1350749"/>
                  <a:chExt cx="115200" cy="115200"/>
                </a:xfrm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8371515" y="13507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96" name="Picture 95"/>
                  <p:cNvPicPr>
                    <a:picLocks noChangeAspect="1"/>
                  </p:cNvPicPr>
                  <p:nvPr>
                    <p:custDataLst>
                      <p:tags r:id="rId5"/>
                    </p:custDataLst>
                  </p:nvPr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80105" y="1367179"/>
                    <a:ext cx="95250" cy="771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6379449" y="1038714"/>
                  <a:ext cx="115200" cy="115200"/>
                  <a:chOff x="6716324" y="1038714"/>
                  <a:chExt cx="115200" cy="115200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6785943" y="1070532"/>
                    <a:ext cx="0" cy="79200"/>
                  </a:xfrm>
                  <a:prstGeom prst="line">
                    <a:avLst/>
                  </a:prstGeom>
                  <a:ln w="127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Oval 98"/>
                  <p:cNvSpPr/>
                  <p:nvPr/>
                </p:nvSpPr>
                <p:spPr>
                  <a:xfrm>
                    <a:off x="6716324" y="1038714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>
                    <p:custDataLst>
                      <p:tags r:id="rId4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4914" y="1057525"/>
                    <a:ext cx="95250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6570295" y="1038714"/>
                  <a:ext cx="115200" cy="115200"/>
                  <a:chOff x="8676315" y="1655549"/>
                  <a:chExt cx="115200" cy="11520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8676315" y="16555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3" name="Picture 102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84905" y="1671979"/>
                    <a:ext cx="98108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56305" y="2265138"/>
                  <a:ext cx="115200" cy="115200"/>
                  <a:chOff x="8828715" y="1807949"/>
                  <a:chExt cx="115200" cy="115200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8828715" y="1807949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6" name="Picture 105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1824379"/>
                    <a:ext cx="92393" cy="752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87012" y="2262576"/>
                  <a:ext cx="115200" cy="115200"/>
                  <a:chOff x="8828715" y="2027001"/>
                  <a:chExt cx="115200" cy="11520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8828715" y="202700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pic>
                <p:nvPicPr>
                  <p:cNvPr id="109" name="Picture 108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37305" y="2043431"/>
                    <a:ext cx="96203" cy="771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8" name="Group 137"/>
              <p:cNvGrpSpPr/>
              <p:nvPr/>
            </p:nvGrpSpPr>
            <p:grpSpPr>
              <a:xfrm>
                <a:off x="208611" y="1173600"/>
                <a:ext cx="2675098" cy="2718000"/>
                <a:chOff x="208611" y="1189521"/>
                <a:chExt cx="2675098" cy="2718000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208611" y="1191902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AU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928691" y="2621148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934334" y="1189521"/>
                  <a:ext cx="295274" cy="276999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442909" y="3209104"/>
                  <a:ext cx="252000" cy="252000"/>
                  <a:chOff x="296225" y="1283034"/>
                  <a:chExt cx="252000" cy="252000"/>
                </a:xfrm>
                <a:effectLst/>
              </p:grpSpPr>
              <p:sp>
                <p:nvSpPr>
                  <p:cNvPr id="115" name="Isosceles Triangle 114"/>
                  <p:cNvSpPr/>
                  <p:nvPr/>
                </p:nvSpPr>
                <p:spPr>
                  <a:xfrm flipV="1">
                    <a:off x="296225" y="1283034"/>
                    <a:ext cx="252000" cy="252000"/>
                  </a:xfrm>
                  <a:prstGeom prst="triangl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16" name="Curved Connector 115"/>
                  <p:cNvCxnSpPr/>
                  <p:nvPr/>
                </p:nvCxnSpPr>
                <p:spPr>
                  <a:xfrm flipV="1">
                    <a:off x="389400" y="1347834"/>
                    <a:ext cx="72000" cy="72000"/>
                  </a:xfrm>
                  <a:prstGeom prst="curvedConnector3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13960" y="1805104"/>
                  <a:ext cx="108879" cy="178200"/>
                  <a:chOff x="372478" y="1414218"/>
                  <a:chExt cx="108879" cy="178200"/>
                </a:xfrm>
                <a:effectLst/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 flipV="1">
                    <a:off x="425860" y="14142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372478" y="1449199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383270" y="1470018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21" name="Straight Connector 120"/>
                  <p:cNvCxnSpPr/>
                  <p:nvPr/>
                </p:nvCxnSpPr>
                <p:spPr>
                  <a:xfrm flipV="1">
                    <a:off x="426470" y="1556418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72084" y="3461509"/>
                  <a:ext cx="2417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568909" y="1980433"/>
                  <a:ext cx="0" cy="1224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/>
                <p:cNvSpPr txBox="1"/>
                <p:nvPr/>
              </p:nvSpPr>
              <p:spPr>
                <a:xfrm>
                  <a:off x="364335" y="1416514"/>
                  <a:ext cx="415498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24259" y="3611829"/>
                  <a:ext cx="495649" cy="215444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</a:t>
                  </a:r>
                  <a:endParaRPr lang="en-AU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68909" y="1628783"/>
                  <a:ext cx="0" cy="205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30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4158" t="8100" r="9814" b="8142"/>
                <a:stretch/>
              </p:blipFill>
              <p:spPr bwMode="auto">
                <a:xfrm>
                  <a:off x="1173709" y="2795121"/>
                  <a:ext cx="1710000" cy="111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1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 l="4354" t="12326" r="7349" b="7512"/>
                <a:stretch/>
              </p:blipFill>
              <p:spPr bwMode="auto">
                <a:xfrm>
                  <a:off x="1173709" y="1337121"/>
                  <a:ext cx="1710000" cy="1072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70" name="Group 169"/>
            <p:cNvGrpSpPr/>
            <p:nvPr/>
          </p:nvGrpSpPr>
          <p:grpSpPr>
            <a:xfrm>
              <a:off x="738000" y="3979770"/>
              <a:ext cx="4997959" cy="216943"/>
              <a:chOff x="857597" y="4131001"/>
              <a:chExt cx="4997959" cy="21694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857597" y="4132500"/>
                <a:ext cx="812009" cy="215444"/>
                <a:chOff x="2345981" y="2671200"/>
                <a:chExt cx="812009" cy="215444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2526086" y="2671200"/>
                  <a:ext cx="6319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Excitation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41" name="Group 16"/>
                <p:cNvGrpSpPr/>
                <p:nvPr/>
              </p:nvGrpSpPr>
              <p:grpSpPr>
                <a:xfrm>
                  <a:off x="2345981" y="2724483"/>
                  <a:ext cx="178200" cy="108879"/>
                  <a:chOff x="2345981" y="2724483"/>
                  <a:chExt cx="178200" cy="108879"/>
                </a:xfrm>
              </p:grpSpPr>
              <p:cxnSp>
                <p:nvCxnSpPr>
                  <p:cNvPr id="142" name="Straight Connector 141"/>
                  <p:cNvCxnSpPr/>
                  <p:nvPr/>
                </p:nvCxnSpPr>
                <p:spPr>
                  <a:xfrm rot="5400000">
                    <a:off x="2363981" y="275986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3" name="Group 548"/>
                  <p:cNvGrpSpPr/>
                  <p:nvPr/>
                </p:nvGrpSpPr>
                <p:grpSpPr>
                  <a:xfrm rot="5400000" flipV="1">
                    <a:off x="2336032" y="2769414"/>
                    <a:ext cx="108879" cy="19018"/>
                    <a:chOff x="4724894" y="1611142"/>
                    <a:chExt cx="108879" cy="19018"/>
                  </a:xfrm>
                </p:grpSpPr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4725773" y="1612161"/>
                      <a:ext cx="10800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/>
                    <p:cNvCxnSpPr/>
                    <p:nvPr/>
                  </p:nvCxnSpPr>
                  <p:spPr>
                    <a:xfrm>
                      <a:off x="4724894" y="1612160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/>
                    <p:cNvCxnSpPr/>
                    <p:nvPr/>
                  </p:nvCxnSpPr>
                  <p:spPr>
                    <a:xfrm>
                      <a:off x="4832400" y="1611142"/>
                      <a:ext cx="0" cy="18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4" name="Rectangle 143"/>
                  <p:cNvSpPr/>
                  <p:nvPr/>
                </p:nvSpPr>
                <p:spPr>
                  <a:xfrm rot="5400000" flipV="1">
                    <a:off x="2401781" y="2735275"/>
                    <a:ext cx="86400" cy="8640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45" name="Straight Connector 144"/>
                  <p:cNvCxnSpPr/>
                  <p:nvPr/>
                </p:nvCxnSpPr>
                <p:spPr>
                  <a:xfrm rot="5400000">
                    <a:off x="2506181" y="2760475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Group 148"/>
              <p:cNvGrpSpPr/>
              <p:nvPr/>
            </p:nvGrpSpPr>
            <p:grpSpPr>
              <a:xfrm>
                <a:off x="2627635" y="4131001"/>
                <a:ext cx="1071612" cy="215444"/>
                <a:chOff x="4286381" y="2668493"/>
                <a:chExt cx="1071612" cy="215444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4479226" y="2668493"/>
                  <a:ext cx="8787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Slow Inhibition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51" name="Group 9"/>
                <p:cNvGrpSpPr/>
                <p:nvPr/>
              </p:nvGrpSpPr>
              <p:grpSpPr>
                <a:xfrm>
                  <a:off x="4286381" y="2724161"/>
                  <a:ext cx="178800" cy="108879"/>
                  <a:chOff x="4286381" y="2724161"/>
                  <a:chExt cx="178800" cy="108879"/>
                </a:xfrm>
              </p:grpSpPr>
              <p:cxnSp>
                <p:nvCxnSpPr>
                  <p:cNvPr id="152" name="Straight Connector 151"/>
                  <p:cNvCxnSpPr/>
                  <p:nvPr/>
                </p:nvCxnSpPr>
                <p:spPr>
                  <a:xfrm rot="5400000" flipV="1">
                    <a:off x="4268942" y="2779040"/>
                    <a:ext cx="108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5400000" flipV="1">
                    <a:off x="4331941" y="2715161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5400000" flipV="1">
                    <a:off x="4330923" y="2822667"/>
                    <a:ext cx="0" cy="18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Oval 154"/>
                  <p:cNvSpPr/>
                  <p:nvPr/>
                </p:nvSpPr>
                <p:spPr>
                  <a:xfrm rot="5400000" flipV="1">
                    <a:off x="4335581" y="2730867"/>
                    <a:ext cx="93600" cy="936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56" name="Straight Connector 155"/>
                  <p:cNvCxnSpPr/>
                  <p:nvPr/>
                </p:nvCxnSpPr>
                <p:spPr>
                  <a:xfrm rot="5400000">
                    <a:off x="43043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rot="5400000">
                    <a:off x="4447181" y="2759667"/>
                    <a:ext cx="0" cy="36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801616" y="4131164"/>
                <a:ext cx="1053940" cy="215444"/>
                <a:chOff x="6295181" y="2671200"/>
                <a:chExt cx="1053940" cy="215444"/>
              </a:xfrm>
            </p:grpSpPr>
            <p:grpSp>
              <p:nvGrpSpPr>
                <p:cNvPr id="159" name="Group 15"/>
                <p:cNvGrpSpPr/>
                <p:nvPr/>
              </p:nvGrpSpPr>
              <p:grpSpPr>
                <a:xfrm>
                  <a:off x="6295181" y="2724761"/>
                  <a:ext cx="180000" cy="108879"/>
                  <a:chOff x="6295181" y="2724761"/>
                  <a:chExt cx="180000" cy="108879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rot="16200000" flipV="1">
                    <a:off x="6352781" y="2737058"/>
                    <a:ext cx="86400" cy="8640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 rot="16200000" flipV="1">
                    <a:off x="6451781" y="2755996"/>
                    <a:ext cx="0" cy="46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3" name="Group 564"/>
                  <p:cNvGrpSpPr/>
                  <p:nvPr/>
                </p:nvGrpSpPr>
                <p:grpSpPr>
                  <a:xfrm rot="16200000">
                    <a:off x="6267741" y="2752201"/>
                    <a:ext cx="108879" cy="53999"/>
                    <a:chOff x="4324218" y="1634400"/>
                    <a:chExt cx="108879" cy="53999"/>
                  </a:xfrm>
                </p:grpSpPr>
                <p:grpSp>
                  <p:nvGrpSpPr>
                    <p:cNvPr id="164" name="Group 565"/>
                    <p:cNvGrpSpPr/>
                    <p:nvPr/>
                  </p:nvGrpSpPr>
                  <p:grpSpPr>
                    <a:xfrm>
                      <a:off x="4324218" y="1669381"/>
                      <a:ext cx="108879" cy="19018"/>
                      <a:chOff x="4724894" y="1611142"/>
                      <a:chExt cx="108879" cy="19018"/>
                    </a:xfrm>
                  </p:grpSpPr>
                  <p:cxnSp>
                    <p:nvCxnSpPr>
                      <p:cNvPr id="166" name="Straight Connector 165"/>
                      <p:cNvCxnSpPr/>
                      <p:nvPr/>
                    </p:nvCxnSpPr>
                    <p:spPr>
                      <a:xfrm>
                        <a:off x="4725773" y="1612161"/>
                        <a:ext cx="108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>
                        <a:off x="4724894" y="1612160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4832400" y="1611142"/>
                        <a:ext cx="0" cy="180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377600" y="1634400"/>
                      <a:ext cx="0" cy="3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0" name="TextBox 159"/>
                <p:cNvSpPr txBox="1"/>
                <p:nvPr/>
              </p:nvSpPr>
              <p:spPr>
                <a:xfrm>
                  <a:off x="6492796" y="2671200"/>
                  <a:ext cx="85632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800" dirty="0" smtClean="0">
                      <a:latin typeface="Arial" pitchFamily="34" charset="0"/>
                      <a:cs typeface="Arial" pitchFamily="34" charset="0"/>
                    </a:rPr>
                    <a:t>Fast Inhibition </a:t>
                  </a:r>
                  <a:endParaRPr lang="en-AU" sz="8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71" name="TextBox 170"/>
            <p:cNvSpPr txBox="1"/>
            <p:nvPr/>
          </p:nvSpPr>
          <p:spPr>
            <a:xfrm>
              <a:off x="2843808" y="1173600"/>
              <a:ext cx="295274" cy="2769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A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9" name="Group 138"/>
          <p:cNvGrpSpPr/>
          <p:nvPr/>
        </p:nvGrpSpPr>
        <p:grpSpPr>
          <a:xfrm>
            <a:off x="2458800" y="1134000"/>
            <a:ext cx="792000" cy="198000"/>
            <a:chOff x="2566800" y="1350000"/>
            <a:chExt cx="792000" cy="198000"/>
          </a:xfrm>
        </p:grpSpPr>
        <p:grpSp>
          <p:nvGrpSpPr>
            <p:cNvPr id="83" name="Group 82"/>
            <p:cNvGrpSpPr/>
            <p:nvPr/>
          </p:nvGrpSpPr>
          <p:grpSpPr>
            <a:xfrm>
              <a:off x="2782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84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88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5" name="Straight Connector 84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/>
            <p:cNvSpPr/>
            <p:nvPr/>
          </p:nvSpPr>
          <p:spPr>
            <a:xfrm>
              <a:off x="3142800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998800" y="1350000"/>
              <a:ext cx="144000" cy="198000"/>
              <a:chOff x="2998800" y="1350000"/>
              <a:chExt cx="144000" cy="198000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998800" y="1386000"/>
                <a:ext cx="144000" cy="126000"/>
                <a:chOff x="6732240" y="1767600"/>
                <a:chExt cx="144000" cy="126000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6757440" y="18000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95" name="Group 43"/>
                <p:cNvGrpSpPr/>
                <p:nvPr/>
              </p:nvGrpSpPr>
              <p:grpSpPr>
                <a:xfrm>
                  <a:off x="6732240" y="1767600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5" name="Straight Connector 124"/>
              <p:cNvCxnSpPr/>
              <p:nvPr/>
            </p:nvCxnSpPr>
            <p:spPr>
              <a:xfrm flipV="1">
                <a:off x="30708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070800" y="1508400"/>
                <a:ext cx="0" cy="3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3214800" y="1350000"/>
              <a:ext cx="144000" cy="189393"/>
              <a:chOff x="6451013" y="1949967"/>
              <a:chExt cx="144000" cy="189393"/>
            </a:xfrm>
          </p:grpSpPr>
          <p:sp>
            <p:nvSpPr>
              <p:cNvPr id="130" name="Isosceles Triangle 129"/>
              <p:cNvSpPr/>
              <p:nvPr/>
            </p:nvSpPr>
            <p:spPr>
              <a:xfrm flipV="1">
                <a:off x="6478013" y="2025115"/>
                <a:ext cx="90000" cy="900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1" name="Group 239"/>
              <p:cNvGrpSpPr/>
              <p:nvPr/>
            </p:nvGrpSpPr>
            <p:grpSpPr>
              <a:xfrm>
                <a:off x="6451013" y="1986911"/>
                <a:ext cx="144000" cy="36972"/>
                <a:chOff x="6732240" y="1767600"/>
                <a:chExt cx="144000" cy="36972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732240" y="1768573"/>
                  <a:ext cx="14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6735600" y="1768572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872400" y="17676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/>
              <p:cNvCxnSpPr/>
              <p:nvPr/>
            </p:nvCxnSpPr>
            <p:spPr>
              <a:xfrm flipV="1">
                <a:off x="6520596" y="1949967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520596" y="210336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926456" y="14040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10800" y="1412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566800" y="1350000"/>
              <a:ext cx="144000" cy="198000"/>
              <a:chOff x="2282400" y="1350000"/>
              <a:chExt cx="144000" cy="1980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282400" y="1386000"/>
                <a:ext cx="144000" cy="124918"/>
                <a:chOff x="6372200" y="1535149"/>
                <a:chExt cx="144000" cy="12491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399200" y="1570067"/>
                  <a:ext cx="90000" cy="900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75" name="Group 224"/>
                <p:cNvGrpSpPr/>
                <p:nvPr/>
              </p:nvGrpSpPr>
              <p:grpSpPr>
                <a:xfrm>
                  <a:off x="6372200" y="1535149"/>
                  <a:ext cx="144000" cy="36972"/>
                  <a:chOff x="6732240" y="1767600"/>
                  <a:chExt cx="144000" cy="3697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6732240" y="1768573"/>
                    <a:ext cx="14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6735600" y="1768572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872400" y="1767600"/>
                    <a:ext cx="0" cy="36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0" name="Straight Connector 79"/>
              <p:cNvCxnSpPr/>
              <p:nvPr/>
            </p:nvCxnSpPr>
            <p:spPr>
              <a:xfrm flipV="1">
                <a:off x="2354400" y="135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54400" y="1512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4164760" y="1430400"/>
            <a:ext cx="130479" cy="201600"/>
            <a:chOff x="6937185" y="1260000"/>
            <a:chExt cx="130479" cy="2016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87" name="Isosceles Triangle 28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8" name="Straight Connector 28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Straight Connector 28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4572494" y="1423200"/>
            <a:ext cx="130479" cy="201600"/>
            <a:chOff x="7344919" y="1252800"/>
            <a:chExt cx="130479" cy="201600"/>
          </a:xfrm>
        </p:grpSpPr>
        <p:grpSp>
          <p:nvGrpSpPr>
            <p:cNvPr id="299" name="Group 298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Oval 304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0" name="Straight Connector 299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10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flipV="1">
            <a:off x="3614400" y="2248833"/>
            <a:ext cx="144000" cy="198000"/>
            <a:chOff x="2611200" y="1286400"/>
            <a:chExt cx="144000" cy="198000"/>
          </a:xfrm>
        </p:grpSpPr>
        <p:sp>
          <p:nvSpPr>
            <p:cNvPr id="198" name="Rectangle 19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 flipV="1">
            <a:off x="3085200" y="2252272"/>
            <a:ext cx="144000" cy="198000"/>
            <a:chOff x="2611200" y="1286400"/>
            <a:chExt cx="144000" cy="198000"/>
          </a:xfrm>
        </p:grpSpPr>
        <p:sp>
          <p:nvSpPr>
            <p:cNvPr id="206" name="Rectangle 205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 flipV="1">
            <a:off x="3301200" y="2248833"/>
            <a:ext cx="144000" cy="198000"/>
            <a:chOff x="4801817" y="1124400"/>
            <a:chExt cx="144000" cy="198000"/>
          </a:xfrm>
        </p:grpSpPr>
        <p:sp>
          <p:nvSpPr>
            <p:cNvPr id="213" name="Oval 212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4" name="Straight Connector 213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ectangle 222"/>
          <p:cNvSpPr/>
          <p:nvPr/>
        </p:nvSpPr>
        <p:spPr>
          <a:xfrm>
            <a:off x="3229200" y="2289665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7" name="Group 236"/>
          <p:cNvGrpSpPr/>
          <p:nvPr/>
        </p:nvGrpSpPr>
        <p:grpSpPr>
          <a:xfrm rot="10800000">
            <a:off x="2372400" y="2252272"/>
            <a:ext cx="144000" cy="198000"/>
            <a:chOff x="2611200" y="1286400"/>
            <a:chExt cx="144000" cy="198000"/>
          </a:xfrm>
        </p:grpSpPr>
        <p:sp>
          <p:nvSpPr>
            <p:cNvPr id="238" name="Rectangle 237"/>
            <p:cNvSpPr/>
            <p:nvPr/>
          </p:nvSpPr>
          <p:spPr>
            <a:xfrm>
              <a:off x="2638200" y="1357318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2611200" y="1323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614560" y="1323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751360" y="1322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683200" y="128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683200" y="144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02800" y="1256404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0448" y="1364400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18800" y="1364372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924383" y="1256372"/>
            <a:ext cx="180000" cy="324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41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3157200" y="2451654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3686984" y="2450273"/>
            <a:ext cx="0" cy="3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5400000" flipH="1" flipV="1">
            <a:off x="3120411" y="2109929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/>
          <p:cNvCxnSpPr/>
          <p:nvPr/>
        </p:nvCxnSpPr>
        <p:spPr>
          <a:xfrm rot="16200000" flipV="1">
            <a:off x="3228763" y="2109901"/>
            <a:ext cx="180000" cy="108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4" idx="0"/>
          </p:cNvCxnSpPr>
          <p:nvPr/>
        </p:nvCxnSpPr>
        <p:spPr>
          <a:xfrm flipV="1">
            <a:off x="3265200" y="108720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94982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2962800" y="12924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4223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801817" y="1124400"/>
            <a:ext cx="144000" cy="198000"/>
            <a:chOff x="4801817" y="1124400"/>
            <a:chExt cx="144000" cy="198000"/>
          </a:xfrm>
        </p:grpSpPr>
        <p:sp>
          <p:nvSpPr>
            <p:cNvPr id="158" name="Oval 157"/>
            <p:cNvSpPr/>
            <p:nvPr/>
          </p:nvSpPr>
          <p:spPr>
            <a:xfrm>
              <a:off x="4827017" y="11928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4801817" y="1161373"/>
              <a:ext cx="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805177" y="1161372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4941977" y="1160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4873817" y="1124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4873817" y="1282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5359233" y="1166400"/>
            <a:ext cx="130479" cy="201600"/>
            <a:chOff x="6937185" y="1260000"/>
            <a:chExt cx="130479" cy="201600"/>
          </a:xfrm>
        </p:grpSpPr>
        <p:grpSp>
          <p:nvGrpSpPr>
            <p:cNvPr id="264" name="Group 263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67" name="Isosceles Triangle 26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/>
          <p:cNvGrpSpPr/>
          <p:nvPr/>
        </p:nvGrpSpPr>
        <p:grpSpPr>
          <a:xfrm>
            <a:off x="4508558" y="1799850"/>
            <a:ext cx="130479" cy="202950"/>
            <a:chOff x="7280983" y="1629450"/>
            <a:chExt cx="130479" cy="202950"/>
          </a:xfrm>
        </p:grpSpPr>
        <p:cxnSp>
          <p:nvCxnSpPr>
            <p:cNvPr id="292" name="Straight Connector 291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Rectangle 295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7" name="Straight Connector 296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/>
          <p:nvPr/>
        </p:nvCxnSpPr>
        <p:spPr>
          <a:xfrm rot="16200000" flipH="1">
            <a:off x="4256534" y="1109346"/>
            <a:ext cx="151264" cy="720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325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644008" y="1636200"/>
            <a:ext cx="108879" cy="178200"/>
            <a:chOff x="4644008" y="1636200"/>
            <a:chExt cx="108879" cy="178200"/>
          </a:xfrm>
        </p:grpSpPr>
        <p:cxnSp>
          <p:nvCxnSpPr>
            <p:cNvPr id="349" name="Straight Connector 348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48" name="Group 347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3" name="Rectangle 352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54" name="Straight Connector 35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4319949" y="1260000"/>
            <a:ext cx="108879" cy="178800"/>
            <a:chOff x="4319949" y="1260000"/>
            <a:chExt cx="108879" cy="178800"/>
          </a:xfrm>
        </p:grpSpPr>
        <p:grpSp>
          <p:nvGrpSpPr>
            <p:cNvPr id="365" name="Group 36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Oval 37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66" name="Straight Connector 36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0739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908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09921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308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 flipV="1">
            <a:off x="238996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69915" y="1303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83200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5581" y="2383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2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6419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80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5202" y="1086943"/>
            <a:ext cx="108000" cy="10723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4800" y="980734"/>
            <a:ext cx="216000" cy="216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9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2453" y="2106215"/>
            <a:ext cx="3744416" cy="30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" name="Group 10"/>
          <p:cNvGrpSpPr/>
          <p:nvPr/>
        </p:nvGrpSpPr>
        <p:grpSpPr>
          <a:xfrm>
            <a:off x="6688608" y="1253951"/>
            <a:ext cx="144016" cy="125410"/>
            <a:chOff x="6688608" y="1253951"/>
            <a:chExt cx="144016" cy="125410"/>
          </a:xfrm>
        </p:grpSpPr>
        <p:sp>
          <p:nvSpPr>
            <p:cNvPr id="2" name="Rectangle 1"/>
            <p:cNvSpPr/>
            <p:nvPr/>
          </p:nvSpPr>
          <p:spPr>
            <a:xfrm>
              <a:off x="6715616" y="1289361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3" name="Group 192"/>
            <p:cNvGrpSpPr/>
            <p:nvPr/>
          </p:nvGrpSpPr>
          <p:grpSpPr>
            <a:xfrm flipV="1">
              <a:off x="6688608" y="1253951"/>
              <a:ext cx="144016" cy="80410"/>
              <a:chOff x="2195736" y="1520788"/>
              <a:chExt cx="144016" cy="252028"/>
            </a:xfrm>
          </p:grpSpPr>
          <p:cxnSp>
            <p:nvCxnSpPr>
              <p:cNvPr id="195" name="Elbow Connector 194"/>
              <p:cNvCxnSpPr/>
              <p:nvPr/>
            </p:nvCxnSpPr>
            <p:spPr>
              <a:xfrm rot="16200000" flipH="1">
                <a:off x="2141730" y="1574794"/>
                <a:ext cx="252028" cy="144016"/>
              </a:xfrm>
              <a:prstGeom prst="bentConnector3">
                <a:avLst>
                  <a:gd name="adj1" fmla="val 102911"/>
                </a:avLst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39752" y="1520788"/>
                <a:ext cx="0" cy="252028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 flipV="1">
            <a:off x="6766032" y="2351272"/>
            <a:ext cx="144016" cy="80410"/>
            <a:chOff x="2195736" y="1520788"/>
            <a:chExt cx="144016" cy="252028"/>
          </a:xfrm>
        </p:grpSpPr>
        <p:cxnSp>
          <p:nvCxnSpPr>
            <p:cNvPr id="221" name="Elbow Connector 220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Isosceles Triangle 19"/>
          <p:cNvSpPr/>
          <p:nvPr/>
        </p:nvSpPr>
        <p:spPr>
          <a:xfrm flipV="1">
            <a:off x="6793040" y="2396814"/>
            <a:ext cx="90000" cy="9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2" name="Group 91"/>
          <p:cNvGrpSpPr/>
          <p:nvPr/>
        </p:nvGrpSpPr>
        <p:grpSpPr>
          <a:xfrm>
            <a:off x="6732240" y="1767600"/>
            <a:ext cx="144000" cy="126000"/>
            <a:chOff x="6732240" y="1767600"/>
            <a:chExt cx="144000" cy="126000"/>
          </a:xfrm>
        </p:grpSpPr>
        <p:sp>
          <p:nvSpPr>
            <p:cNvPr id="217" name="Oval 216"/>
            <p:cNvSpPr/>
            <p:nvPr/>
          </p:nvSpPr>
          <p:spPr>
            <a:xfrm>
              <a:off x="6759924" y="1803600"/>
              <a:ext cx="88632" cy="9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732240" y="1767600"/>
              <a:ext cx="144000" cy="36972"/>
              <a:chOff x="6732240" y="1767600"/>
              <a:chExt cx="144000" cy="369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372200" y="1535149"/>
            <a:ext cx="144000" cy="124918"/>
            <a:chOff x="6372200" y="1535149"/>
            <a:chExt cx="144000" cy="124918"/>
          </a:xfrm>
        </p:grpSpPr>
        <p:sp>
          <p:nvSpPr>
            <p:cNvPr id="226" name="Rectangle 225"/>
            <p:cNvSpPr/>
            <p:nvPr/>
          </p:nvSpPr>
          <p:spPr>
            <a:xfrm>
              <a:off x="6399200" y="1570067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6372200" y="1535149"/>
              <a:ext cx="144000" cy="36972"/>
              <a:chOff x="6732240" y="1767600"/>
              <a:chExt cx="144000" cy="36972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6732240" y="176857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735600" y="1768572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6872400" y="1767600"/>
                <a:ext cx="0" cy="3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40152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5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60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71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81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2052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6937185" y="1260000"/>
            <a:ext cx="130479" cy="201600"/>
            <a:chOff x="6937185" y="1260000"/>
            <a:chExt cx="130479" cy="201600"/>
          </a:xfrm>
        </p:grpSpPr>
        <p:grpSp>
          <p:nvGrpSpPr>
            <p:cNvPr id="7" name="Group 6"/>
            <p:cNvGrpSpPr/>
            <p:nvPr/>
          </p:nvGrpSpPr>
          <p:grpSpPr>
            <a:xfrm>
              <a:off x="6937185" y="1296582"/>
              <a:ext cx="130479" cy="129017"/>
              <a:chOff x="6937129" y="1296580"/>
              <a:chExt cx="144977" cy="123133"/>
            </a:xfrm>
          </p:grpSpPr>
          <p:sp>
            <p:nvSpPr>
              <p:cNvPr id="257" name="Isosceles Triangle 256"/>
              <p:cNvSpPr/>
              <p:nvPr/>
            </p:nvSpPr>
            <p:spPr>
              <a:xfrm flipV="1">
                <a:off x="6953146" y="1316639"/>
                <a:ext cx="120000" cy="103074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>
                <a:off x="6938106" y="1297553"/>
                <a:ext cx="14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6937129" y="1297552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7081146" y="1296580"/>
                <a:ext cx="0" cy="171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002009" y="12600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7002009" y="1414800"/>
              <a:ext cx="0" cy="4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280983" y="1629450"/>
            <a:ext cx="130479" cy="202950"/>
            <a:chOff x="7280983" y="1629450"/>
            <a:chExt cx="130479" cy="202950"/>
          </a:xfrm>
        </p:grpSpPr>
        <p:cxnSp>
          <p:nvCxnSpPr>
            <p:cNvPr id="274" name="Straight Connector 273"/>
            <p:cNvCxnSpPr/>
            <p:nvPr/>
          </p:nvCxnSpPr>
          <p:spPr>
            <a:xfrm flipV="1">
              <a:off x="7345807" y="162945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281862" y="1667051"/>
              <a:ext cx="12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280983" y="1667050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410598" y="1666032"/>
              <a:ext cx="0" cy="1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/>
            <p:cNvSpPr/>
            <p:nvPr/>
          </p:nvSpPr>
          <p:spPr>
            <a:xfrm>
              <a:off x="7293600" y="1688400"/>
              <a:ext cx="108000" cy="1080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6" name="Straight Connector 275"/>
            <p:cNvCxnSpPr/>
            <p:nvPr/>
          </p:nvCxnSpPr>
          <p:spPr>
            <a:xfrm flipV="1">
              <a:off x="7347600" y="17964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344919" y="1252800"/>
            <a:ext cx="130479" cy="201600"/>
            <a:chOff x="7344919" y="1252800"/>
            <a:chExt cx="130479" cy="201600"/>
          </a:xfrm>
        </p:grpSpPr>
        <p:grpSp>
          <p:nvGrpSpPr>
            <p:cNvPr id="12" name="Group 11"/>
            <p:cNvGrpSpPr/>
            <p:nvPr/>
          </p:nvGrpSpPr>
          <p:grpSpPr>
            <a:xfrm>
              <a:off x="7344919" y="1288342"/>
              <a:ext cx="130479" cy="129765"/>
              <a:chOff x="7344919" y="1288342"/>
              <a:chExt cx="130479" cy="129765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7345798" y="1289361"/>
                <a:ext cx="129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7344919" y="1289360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7474534" y="1288342"/>
                <a:ext cx="0" cy="1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Oval 279"/>
              <p:cNvSpPr/>
              <p:nvPr/>
            </p:nvSpPr>
            <p:spPr>
              <a:xfrm>
                <a:off x="7358400" y="1310107"/>
                <a:ext cx="108000" cy="108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1" name="Straight Connector 280"/>
            <p:cNvCxnSpPr/>
            <p:nvPr/>
          </p:nvCxnSpPr>
          <p:spPr>
            <a:xfrm flipV="1">
              <a:off x="7411462" y="12528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7413534" y="1414800"/>
              <a:ext cx="0" cy="3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6600" y="1328372"/>
            <a:ext cx="176400" cy="180028"/>
            <a:chOff x="2766600" y="1328372"/>
            <a:chExt cx="1764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080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3372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396044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126671" y="1290849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530800" y="1159200"/>
            <a:ext cx="651979" cy="180000"/>
            <a:chOff x="2530800" y="1159200"/>
            <a:chExt cx="6519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30019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39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81800" cy="180028"/>
            <a:chOff x="2766600" y="1328372"/>
            <a:chExt cx="1818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9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8400" y="1140562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92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1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136400" y="1684800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4300221" y="1618916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4428828" y="1628800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367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14093" y="3735322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Excitation – Strength = A</a:t>
            </a:r>
            <a:endParaRPr lang="en-AU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660284" y="3735322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Slow Inhibition – Strength = B</a:t>
            </a:r>
            <a:endParaRPr lang="en-AU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37306" y="373532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Fast Inhibition – Strength = G</a:t>
            </a:r>
            <a:endParaRPr lang="en-AU" sz="800" dirty="0"/>
          </a:p>
        </p:txBody>
      </p:sp>
      <p:sp>
        <p:nvSpPr>
          <p:cNvPr id="102" name="Rectangle 101"/>
          <p:cNvSpPr/>
          <p:nvPr/>
        </p:nvSpPr>
        <p:spPr>
          <a:xfrm>
            <a:off x="3311861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5400000">
            <a:off x="2170535" y="3802839"/>
            <a:ext cx="144016" cy="80410"/>
            <a:chOff x="2195736" y="1520788"/>
            <a:chExt cx="144016" cy="252028"/>
          </a:xfrm>
        </p:grpSpPr>
        <p:cxnSp>
          <p:nvCxnSpPr>
            <p:cNvPr id="182" name="Elbow Connector 181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 rot="5400000">
            <a:off x="3614976" y="3803384"/>
            <a:ext cx="144016" cy="80410"/>
            <a:chOff x="2195736" y="1520788"/>
            <a:chExt cx="144016" cy="252028"/>
          </a:xfrm>
        </p:grpSpPr>
        <p:cxnSp>
          <p:nvCxnSpPr>
            <p:cNvPr id="185" name="Elbow Connector 184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295875" y="3802839"/>
            <a:ext cx="144016" cy="80410"/>
            <a:chOff x="2195736" y="1520788"/>
            <a:chExt cx="144016" cy="252028"/>
          </a:xfrm>
        </p:grpSpPr>
        <p:cxnSp>
          <p:nvCxnSpPr>
            <p:cNvPr id="188" name="Elbow Connector 187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0" name="Rectangle 189"/>
          <p:cNvSpPr/>
          <p:nvPr/>
        </p:nvSpPr>
        <p:spPr>
          <a:xfrm>
            <a:off x="4978249" y="3735322"/>
            <a:ext cx="324036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6200" y="1285172"/>
            <a:ext cx="180000" cy="26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24038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224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224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69915" y="1303200"/>
            <a:ext cx="1080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5202" y="1086181"/>
            <a:ext cx="1080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200"/>
            <a:ext cx="108000" cy="108000"/>
            <a:chOff x="2854800" y="2383254"/>
            <a:chExt cx="216000" cy="217534"/>
          </a:xfrm>
        </p:grpSpPr>
        <p:sp>
          <p:nvSpPr>
            <p:cNvPr id="414" name="Rectangle 413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48800" y="979200"/>
            <a:ext cx="216000" cy="217534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88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003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432" idx="0"/>
          </p:cNvCxnSpPr>
          <p:nvPr/>
        </p:nvCxnSpPr>
        <p:spPr>
          <a:xfrm>
            <a:off x="4950032" y="1151752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3302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6778800" y="1142729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3865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913" y="980728"/>
            <a:ext cx="6156000" cy="19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1835696" y="1516143"/>
            <a:ext cx="3276364" cy="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154739" y="1980201"/>
            <a:ext cx="144016" cy="252028"/>
            <a:chOff x="2195736" y="1520788"/>
            <a:chExt cx="144016" cy="252028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2141730" y="1574794"/>
              <a:ext cx="252028" cy="144016"/>
            </a:xfrm>
            <a:prstGeom prst="bentConnector3">
              <a:avLst>
                <a:gd name="adj1" fmla="val 1029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39752" y="1520788"/>
              <a:ext cx="0" cy="25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2123728" y="2491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11760" y="3184277"/>
            <a:ext cx="3815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82453" y="3501008"/>
            <a:ext cx="3601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>
            <a:off x="1009750" y="752736"/>
            <a:ext cx="603684" cy="1164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Arc 106"/>
          <p:cNvSpPr/>
          <p:nvPr/>
        </p:nvSpPr>
        <p:spPr>
          <a:xfrm rot="10800000">
            <a:off x="977838" y="104664"/>
            <a:ext cx="641834" cy="64807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2960820" y="188640"/>
            <a:ext cx="0" cy="24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023828" y="218659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Connector 109"/>
          <p:cNvCxnSpPr>
            <a:stCxn id="109" idx="6"/>
          </p:cNvCxnSpPr>
          <p:nvPr/>
        </p:nvCxnSpPr>
        <p:spPr>
          <a:xfrm>
            <a:off x="3203848" y="308669"/>
            <a:ext cx="349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66400" y="308669"/>
            <a:ext cx="394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960820" y="428699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960821" y="188640"/>
            <a:ext cx="2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28912" y="980727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3888192" y="977966"/>
            <a:ext cx="2052000" cy="1980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1835696" y="980728"/>
            <a:ext cx="6156000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1835696" y="152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1835696" y="2060788"/>
            <a:ext cx="6156000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/>
          <p:cNvSpPr/>
          <p:nvPr/>
        </p:nvSpPr>
        <p:spPr>
          <a:xfrm>
            <a:off x="1828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2239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2649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3060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/>
          <p:cNvSpPr/>
          <p:nvPr/>
        </p:nvSpPr>
        <p:spPr>
          <a:xfrm>
            <a:off x="3470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3888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4572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5256000" y="980728"/>
            <a:ext cx="684000" cy="198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59328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63432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/>
          <p:cNvSpPr/>
          <p:nvPr/>
        </p:nvSpPr>
        <p:spPr>
          <a:xfrm>
            <a:off x="67536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71640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574400" y="980728"/>
            <a:ext cx="410400" cy="1980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27288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/>
          <p:cNvSpPr/>
          <p:nvPr/>
        </p:nvSpPr>
        <p:spPr>
          <a:xfrm>
            <a:off x="31392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1828800" y="98072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1" name="Rectangle 140"/>
          <p:cNvSpPr/>
          <p:nvPr/>
        </p:nvSpPr>
        <p:spPr>
          <a:xfrm>
            <a:off x="3560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2318400" y="1663200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8" name="Group 67"/>
          <p:cNvGrpSpPr/>
          <p:nvPr/>
        </p:nvGrpSpPr>
        <p:grpSpPr>
          <a:xfrm>
            <a:off x="2728800" y="1663200"/>
            <a:ext cx="252000" cy="252000"/>
            <a:chOff x="2728800" y="1663200"/>
            <a:chExt cx="252000" cy="252000"/>
          </a:xfrm>
        </p:grpSpPr>
        <p:sp>
          <p:nvSpPr>
            <p:cNvPr id="143" name="Isosceles Triangle 142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Curved Connector 146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1829242" y="2276788"/>
            <a:ext cx="6156000" cy="32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3229200" y="2275200"/>
            <a:ext cx="7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2629800" y="1283404"/>
            <a:ext cx="180000" cy="27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764800" y="1328372"/>
            <a:ext cx="181800" cy="180028"/>
            <a:chOff x="2764800" y="1328372"/>
            <a:chExt cx="181800" cy="180028"/>
          </a:xfrm>
        </p:grpSpPr>
        <p:cxnSp>
          <p:nvCxnSpPr>
            <p:cNvPr id="228" name="Curved Connector 227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/>
            <p:nvPr/>
          </p:nvCxnSpPr>
          <p:spPr>
            <a:xfrm rot="5400000">
              <a:off x="2813400" y="1375172"/>
              <a:ext cx="180000" cy="864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854800" y="2383254"/>
            <a:ext cx="216000" cy="217534"/>
            <a:chOff x="2854800" y="2383254"/>
            <a:chExt cx="216000" cy="217534"/>
          </a:xfrm>
        </p:grpSpPr>
        <p:sp>
          <p:nvSpPr>
            <p:cNvPr id="33" name="Rectangle 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2444400" y="2383200"/>
            <a:ext cx="216000" cy="217534"/>
            <a:chOff x="2854800" y="2383254"/>
            <a:chExt cx="216000" cy="217534"/>
          </a:xfrm>
        </p:grpSpPr>
        <p:sp>
          <p:nvSpPr>
            <p:cNvPr id="239" name="Rectangle 23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Arc 23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1" name="Group 240"/>
          <p:cNvGrpSpPr/>
          <p:nvPr/>
        </p:nvGrpSpPr>
        <p:grpSpPr>
          <a:xfrm flipH="1">
            <a:off x="2959200" y="2383254"/>
            <a:ext cx="216000" cy="217534"/>
            <a:chOff x="2854800" y="2383254"/>
            <a:chExt cx="216000" cy="217534"/>
          </a:xfrm>
        </p:grpSpPr>
        <p:sp>
          <p:nvSpPr>
            <p:cNvPr id="242" name="Rectangle 24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Arc 24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5" name="Group 254"/>
          <p:cNvGrpSpPr/>
          <p:nvPr/>
        </p:nvGrpSpPr>
        <p:grpSpPr>
          <a:xfrm flipH="1">
            <a:off x="3470400" y="2383254"/>
            <a:ext cx="216000" cy="217534"/>
            <a:chOff x="2854800" y="2383254"/>
            <a:chExt cx="216000" cy="217534"/>
          </a:xfrm>
        </p:grpSpPr>
        <p:sp>
          <p:nvSpPr>
            <p:cNvPr id="256" name="Rectangle 25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Arc 3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flipH="1">
            <a:off x="2640097" y="2383200"/>
            <a:ext cx="216000" cy="217534"/>
            <a:chOff x="2854800" y="2383254"/>
            <a:chExt cx="216000" cy="217534"/>
          </a:xfrm>
        </p:grpSpPr>
        <p:sp>
          <p:nvSpPr>
            <p:cNvPr id="251" name="Rectangle 25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2" name="Arc 25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4" name="Straight Connector 253"/>
          <p:cNvCxnSpPr/>
          <p:nvPr/>
        </p:nvCxnSpPr>
        <p:spPr>
          <a:xfrm>
            <a:off x="1979712" y="1087200"/>
            <a:ext cx="6480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/>
          <p:cNvGrpSpPr/>
          <p:nvPr/>
        </p:nvGrpSpPr>
        <p:grpSpPr>
          <a:xfrm rot="16200000" flipH="1">
            <a:off x="3158461" y="1087200"/>
            <a:ext cx="108000" cy="108000"/>
            <a:chOff x="2854800" y="2383254"/>
            <a:chExt cx="216000" cy="217534"/>
          </a:xfrm>
        </p:grpSpPr>
        <p:sp>
          <p:nvSpPr>
            <p:cNvPr id="333" name="Rectangle 33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4" name="Arc 33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631027" y="553706"/>
            <a:ext cx="108879" cy="180000"/>
            <a:chOff x="4324218" y="1634400"/>
            <a:chExt cx="108879" cy="180000"/>
          </a:xfrm>
        </p:grpSpPr>
        <p:sp>
          <p:nvSpPr>
            <p:cNvPr id="356" name="Isosceles Triangle 355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7" name="Straight Connector 356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59" name="Group 358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0" name="Straight Connector 359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2530800" y="1159200"/>
            <a:ext cx="648879" cy="180000"/>
            <a:chOff x="2530800" y="1159200"/>
            <a:chExt cx="648879" cy="180000"/>
          </a:xfrm>
        </p:grpSpPr>
        <p:sp>
          <p:nvSpPr>
            <p:cNvPr id="124" name="Rectangle 123"/>
            <p:cNvSpPr/>
            <p:nvPr/>
          </p:nvSpPr>
          <p:spPr>
            <a:xfrm>
              <a:off x="2998800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18456" y="1195200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638800" y="1196776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070800" y="1159200"/>
              <a:ext cx="108879" cy="180000"/>
              <a:chOff x="4324218" y="1634400"/>
              <a:chExt cx="108879" cy="180000"/>
            </a:xfrm>
          </p:grpSpPr>
          <p:sp>
            <p:nvSpPr>
              <p:cNvPr id="342" name="Isosceles Triangle 341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6" name="Straight Connector 345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2" name="Group 371"/>
            <p:cNvGrpSpPr/>
            <p:nvPr/>
          </p:nvGrpSpPr>
          <p:grpSpPr>
            <a:xfrm>
              <a:off x="2890800" y="1159200"/>
              <a:ext cx="108879" cy="178800"/>
              <a:chOff x="4319949" y="1260000"/>
              <a:chExt cx="108879" cy="17880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74" name="Straight Connector 373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Group 379"/>
            <p:cNvGrpSpPr/>
            <p:nvPr/>
          </p:nvGrpSpPr>
          <p:grpSpPr>
            <a:xfrm>
              <a:off x="2709921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81" name="Straight Connector 380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2" name="Group 381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84" name="Group 383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86" name="Straight Connector 38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5" name="Rectangle 384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83" name="Straight Connector 382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Group 388"/>
            <p:cNvGrpSpPr/>
            <p:nvPr/>
          </p:nvGrpSpPr>
          <p:grpSpPr>
            <a:xfrm>
              <a:off x="2530800" y="1159200"/>
              <a:ext cx="108879" cy="178200"/>
              <a:chOff x="4644008" y="1636200"/>
              <a:chExt cx="108879" cy="178200"/>
            </a:xfrm>
          </p:grpSpPr>
          <p:cxnSp>
            <p:nvCxnSpPr>
              <p:cNvPr id="390" name="Straight Connector 389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oup 390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4" name="Rectangle 393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282"/>
          <p:cNvGrpSpPr/>
          <p:nvPr/>
        </p:nvGrpSpPr>
        <p:grpSpPr>
          <a:xfrm flipV="1">
            <a:off x="2390400" y="2239200"/>
            <a:ext cx="108879" cy="178200"/>
            <a:chOff x="4644008" y="1636200"/>
            <a:chExt cx="108879" cy="178200"/>
          </a:xfrm>
        </p:grpSpPr>
        <p:cxnSp>
          <p:nvCxnSpPr>
            <p:cNvPr id="284" name="Straight Connector 283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5" name="Group 284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6" name="Straight Connector 285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/>
          <p:cNvGrpSpPr/>
          <p:nvPr/>
        </p:nvGrpSpPr>
        <p:grpSpPr>
          <a:xfrm flipV="1">
            <a:off x="3121200" y="2239200"/>
            <a:ext cx="108879" cy="178200"/>
            <a:chOff x="4644008" y="1636200"/>
            <a:chExt cx="108879" cy="178200"/>
          </a:xfrm>
        </p:grpSpPr>
        <p:cxnSp>
          <p:nvCxnSpPr>
            <p:cNvPr id="300" name="Straight Connector 29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02" name="Straight Connector 30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 flipV="1">
            <a:off x="3632400" y="2239200"/>
            <a:ext cx="108879" cy="178200"/>
            <a:chOff x="4644008" y="1636200"/>
            <a:chExt cx="108879" cy="178200"/>
          </a:xfrm>
        </p:grpSpPr>
        <p:cxnSp>
          <p:nvCxnSpPr>
            <p:cNvPr id="316" name="Straight Connector 3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0" name="Rectangle 3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18" name="Straight Connector 3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 flipV="1">
            <a:off x="3301200" y="2239200"/>
            <a:ext cx="108879" cy="178800"/>
            <a:chOff x="4319949" y="1260000"/>
            <a:chExt cx="108879" cy="178800"/>
          </a:xfrm>
        </p:grpSpPr>
        <p:grpSp>
          <p:nvGrpSpPr>
            <p:cNvPr id="328" name="Group 327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31" name="Straight Connector 330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29" name="Straight Connector 328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 flipV="1">
            <a:off x="3175200" y="2064628"/>
            <a:ext cx="178200" cy="180028"/>
            <a:chOff x="2766600" y="1328372"/>
            <a:chExt cx="178200" cy="180028"/>
          </a:xfrm>
        </p:grpSpPr>
        <p:cxnSp>
          <p:nvCxnSpPr>
            <p:cNvPr id="339" name="Curved Connector 338"/>
            <p:cNvCxnSpPr/>
            <p:nvPr/>
          </p:nvCxnSpPr>
          <p:spPr>
            <a:xfrm rot="16200000" flipH="1">
              <a:off x="27216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urved Connector 339"/>
            <p:cNvCxnSpPr/>
            <p:nvPr/>
          </p:nvCxnSpPr>
          <p:spPr>
            <a:xfrm rot="5400000">
              <a:off x="28098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 rot="16200000" flipH="1">
            <a:off x="3470400" y="979200"/>
            <a:ext cx="216000" cy="217534"/>
            <a:chOff x="2854800" y="2383254"/>
            <a:chExt cx="216000" cy="217534"/>
          </a:xfrm>
        </p:grpSpPr>
        <p:sp>
          <p:nvSpPr>
            <p:cNvPr id="347" name="Rectangle 34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4" name="Arc 36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8" name="Group 397"/>
          <p:cNvGrpSpPr/>
          <p:nvPr/>
        </p:nvGrpSpPr>
        <p:grpSpPr>
          <a:xfrm rot="16200000" flipH="1">
            <a:off x="3578400" y="1303200"/>
            <a:ext cx="108000" cy="108000"/>
            <a:chOff x="2854800" y="2383254"/>
            <a:chExt cx="216000" cy="217534"/>
          </a:xfrm>
        </p:grpSpPr>
        <p:sp>
          <p:nvSpPr>
            <p:cNvPr id="399" name="Rectangle 39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0" name="Arc 39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1" name="Group 400"/>
          <p:cNvGrpSpPr/>
          <p:nvPr/>
        </p:nvGrpSpPr>
        <p:grpSpPr>
          <a:xfrm rot="10800000" flipH="1">
            <a:off x="3473515" y="1303200"/>
            <a:ext cx="104400" cy="108000"/>
            <a:chOff x="2854800" y="2383254"/>
            <a:chExt cx="216000" cy="217534"/>
          </a:xfrm>
        </p:grpSpPr>
        <p:sp>
          <p:nvSpPr>
            <p:cNvPr id="402" name="Rectangle 40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3" name="Arc 40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3362400" y="2383200"/>
            <a:ext cx="108000" cy="108000"/>
            <a:chOff x="2854800" y="2383254"/>
            <a:chExt cx="216000" cy="217534"/>
          </a:xfrm>
        </p:grpSpPr>
        <p:sp>
          <p:nvSpPr>
            <p:cNvPr id="405" name="Rectangle 4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6" name="Arc 4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7" name="Group 406"/>
          <p:cNvGrpSpPr/>
          <p:nvPr/>
        </p:nvGrpSpPr>
        <p:grpSpPr>
          <a:xfrm rot="5400000" flipH="1">
            <a:off x="3355200" y="2383200"/>
            <a:ext cx="108000" cy="108000"/>
            <a:chOff x="2854800" y="2383254"/>
            <a:chExt cx="216000" cy="217534"/>
          </a:xfrm>
        </p:grpSpPr>
        <p:sp>
          <p:nvSpPr>
            <p:cNvPr id="408" name="Rectangle 4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9" name="Arc 4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0" name="Group 409"/>
          <p:cNvGrpSpPr/>
          <p:nvPr/>
        </p:nvGrpSpPr>
        <p:grpSpPr>
          <a:xfrm rot="10800000" flipH="1">
            <a:off x="3124800" y="1086181"/>
            <a:ext cx="104400" cy="108000"/>
            <a:chOff x="2854800" y="2383254"/>
            <a:chExt cx="216000" cy="217534"/>
          </a:xfrm>
        </p:grpSpPr>
        <p:sp>
          <p:nvSpPr>
            <p:cNvPr id="411" name="Rectangle 41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2" name="Arc 41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3" name="Group 412"/>
          <p:cNvGrpSpPr/>
          <p:nvPr/>
        </p:nvGrpSpPr>
        <p:grpSpPr>
          <a:xfrm rot="10800000" flipH="1">
            <a:off x="2444400" y="1087967"/>
            <a:ext cx="108000" cy="107238"/>
            <a:chOff x="2854800" y="2383254"/>
            <a:chExt cx="216000" cy="216000"/>
          </a:xfrm>
        </p:grpSpPr>
        <p:sp>
          <p:nvSpPr>
            <p:cNvPr id="414" name="Rectangle 413"/>
            <p:cNvSpPr/>
            <p:nvPr/>
          </p:nvSpPr>
          <p:spPr>
            <a:xfrm>
              <a:off x="2862436" y="2491198"/>
              <a:ext cx="100800" cy="10151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5" name="Arc 414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6" name="Group 415"/>
          <p:cNvGrpSpPr/>
          <p:nvPr/>
        </p:nvGrpSpPr>
        <p:grpSpPr>
          <a:xfrm rot="16200000" flipH="1">
            <a:off x="2476800" y="1087200"/>
            <a:ext cx="108000" cy="108000"/>
            <a:chOff x="2854800" y="2383254"/>
            <a:chExt cx="216000" cy="217534"/>
          </a:xfrm>
        </p:grpSpPr>
        <p:sp>
          <p:nvSpPr>
            <p:cNvPr id="417" name="Rectangle 416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8" name="Arc 417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/>
          <p:cNvGrpSpPr/>
          <p:nvPr/>
        </p:nvGrpSpPr>
        <p:grpSpPr>
          <a:xfrm rot="16200000" flipH="1">
            <a:off x="2551633" y="979967"/>
            <a:ext cx="212400" cy="219600"/>
            <a:chOff x="2854800" y="2383254"/>
            <a:chExt cx="216000" cy="217534"/>
          </a:xfrm>
        </p:grpSpPr>
        <p:sp>
          <p:nvSpPr>
            <p:cNvPr id="420" name="Rectangle 41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1" name="Arc 42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>
                <a:gd name="adj1" fmla="val 16200000"/>
                <a:gd name="adj2" fmla="val 5830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22" name="Group 421"/>
          <p:cNvGrpSpPr/>
          <p:nvPr/>
        </p:nvGrpSpPr>
        <p:grpSpPr>
          <a:xfrm rot="10800000" flipH="1">
            <a:off x="2944800" y="979200"/>
            <a:ext cx="216000" cy="217534"/>
            <a:chOff x="2854800" y="2383254"/>
            <a:chExt cx="216000" cy="217534"/>
          </a:xfrm>
        </p:grpSpPr>
        <p:sp>
          <p:nvSpPr>
            <p:cNvPr id="423" name="Rectangle 42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4" name="Arc 42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52800" y="979968"/>
            <a:ext cx="5256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34000" y="980728"/>
            <a:ext cx="0" cy="8780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5679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48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9200" y="2491200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4400" y="1303200"/>
            <a:ext cx="1080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/>
          <p:cNvGrpSpPr/>
          <p:nvPr/>
        </p:nvGrpSpPr>
        <p:grpSpPr>
          <a:xfrm flipV="1">
            <a:off x="3814127" y="662821"/>
            <a:ext cx="108879" cy="178200"/>
            <a:chOff x="4644008" y="1636200"/>
            <a:chExt cx="108879" cy="178200"/>
          </a:xfrm>
        </p:grpSpPr>
        <p:cxnSp>
          <p:nvCxnSpPr>
            <p:cNvPr id="440" name="Straight Connector 43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44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443" name="Group 44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42" name="Straight Connector 44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 flipV="1">
            <a:off x="3644288" y="766802"/>
            <a:ext cx="108879" cy="178800"/>
            <a:chOff x="4319949" y="1260000"/>
            <a:chExt cx="108879" cy="178800"/>
          </a:xfrm>
        </p:grpSpPr>
        <p:grpSp>
          <p:nvGrpSpPr>
            <p:cNvPr id="449" name="Group 448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452" name="Straight Connector 451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Oval 454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50" name="Straight Connector 449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/>
          <p:cNvSpPr/>
          <p:nvPr/>
        </p:nvSpPr>
        <p:spPr>
          <a:xfrm>
            <a:off x="4050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/>
          <p:cNvSpPr/>
          <p:nvPr/>
        </p:nvSpPr>
        <p:spPr>
          <a:xfrm>
            <a:off x="4734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/>
          <p:cNvSpPr/>
          <p:nvPr/>
        </p:nvSpPr>
        <p:spPr>
          <a:xfrm>
            <a:off x="5418000" y="214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  <a:endCxn id="296" idx="3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42000" y="1106752"/>
            <a:ext cx="145229" cy="90000"/>
            <a:chOff x="4833020" y="1106752"/>
            <a:chExt cx="145229" cy="90000"/>
          </a:xfrm>
        </p:grpSpPr>
        <p:grpSp>
          <p:nvGrpSpPr>
            <p:cNvPr id="430" name="Group 429"/>
            <p:cNvGrpSpPr/>
            <p:nvPr/>
          </p:nvGrpSpPr>
          <p:grpSpPr>
            <a:xfrm>
              <a:off x="4860032" y="1106752"/>
              <a:ext cx="90000" cy="90000"/>
              <a:chOff x="2728800" y="1663200"/>
              <a:chExt cx="252000" cy="252000"/>
            </a:xfrm>
          </p:grpSpPr>
          <p:sp>
            <p:nvSpPr>
              <p:cNvPr id="432" name="Isosceles Triangle 431"/>
              <p:cNvSpPr/>
              <p:nvPr/>
            </p:nvSpPr>
            <p:spPr>
              <a:xfrm rot="16200000" flipV="1">
                <a:off x="2728800" y="1663200"/>
                <a:ext cx="252000" cy="252000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37" name="Curved Connector 436"/>
              <p:cNvCxnSpPr/>
              <p:nvPr/>
            </p:nvCxnSpPr>
            <p:spPr>
              <a:xfrm flipV="1">
                <a:off x="2769053" y="1742378"/>
                <a:ext cx="71999" cy="71999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4950032" y="1152000"/>
              <a:ext cx="28217" cy="20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432" idx="3"/>
            </p:cNvCxnSpPr>
            <p:nvPr/>
          </p:nvCxnSpPr>
          <p:spPr>
            <a:xfrm flipV="1">
              <a:off x="4833020" y="1151752"/>
              <a:ext cx="27012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1" name="Group 460"/>
          <p:cNvGrpSpPr/>
          <p:nvPr/>
        </p:nvGrpSpPr>
        <p:grpSpPr>
          <a:xfrm>
            <a:off x="6832800" y="1664729"/>
            <a:ext cx="252000" cy="252000"/>
            <a:chOff x="2728800" y="1663200"/>
            <a:chExt cx="252000" cy="252000"/>
          </a:xfrm>
        </p:grpSpPr>
        <p:sp>
          <p:nvSpPr>
            <p:cNvPr id="462" name="Isosceles Triangle 461"/>
            <p:cNvSpPr/>
            <p:nvPr/>
          </p:nvSpPr>
          <p:spPr>
            <a:xfrm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63" name="Curved Connector 462"/>
            <p:cNvCxnSpPr/>
            <p:nvPr/>
          </p:nvCxnSpPr>
          <p:spPr>
            <a:xfrm flipV="1">
              <a:off x="2818800" y="1728000"/>
              <a:ext cx="72000" cy="72000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6958800" y="2384783"/>
            <a:ext cx="216000" cy="217534"/>
            <a:chOff x="2854800" y="2383254"/>
            <a:chExt cx="216000" cy="217534"/>
          </a:xfrm>
        </p:grpSpPr>
        <p:sp>
          <p:nvSpPr>
            <p:cNvPr id="476" name="Rectangle 47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7" name="Arc 47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6548400" y="2384729"/>
            <a:ext cx="216000" cy="217534"/>
            <a:chOff x="2854800" y="2383254"/>
            <a:chExt cx="216000" cy="217534"/>
          </a:xfrm>
        </p:grpSpPr>
        <p:sp>
          <p:nvSpPr>
            <p:cNvPr id="479" name="Rectangle 47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0" name="Arc 47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1" name="Group 480"/>
          <p:cNvGrpSpPr/>
          <p:nvPr/>
        </p:nvGrpSpPr>
        <p:grpSpPr>
          <a:xfrm flipH="1">
            <a:off x="7063200" y="2384783"/>
            <a:ext cx="216000" cy="217534"/>
            <a:chOff x="2854800" y="2383254"/>
            <a:chExt cx="216000" cy="217534"/>
          </a:xfrm>
        </p:grpSpPr>
        <p:sp>
          <p:nvSpPr>
            <p:cNvPr id="482" name="Rectangle 48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3" name="Arc 48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4" name="Group 483"/>
          <p:cNvGrpSpPr/>
          <p:nvPr/>
        </p:nvGrpSpPr>
        <p:grpSpPr>
          <a:xfrm flipH="1">
            <a:off x="7563600" y="2384783"/>
            <a:ext cx="216000" cy="217534"/>
            <a:chOff x="2854800" y="2383254"/>
            <a:chExt cx="216000" cy="217534"/>
          </a:xfrm>
        </p:grpSpPr>
        <p:sp>
          <p:nvSpPr>
            <p:cNvPr id="485" name="Rectangle 48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6" name="Arc 48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flipH="1">
            <a:off x="6744097" y="2384729"/>
            <a:ext cx="216000" cy="217534"/>
            <a:chOff x="2854800" y="2383254"/>
            <a:chExt cx="216000" cy="217534"/>
          </a:xfrm>
        </p:grpSpPr>
        <p:sp>
          <p:nvSpPr>
            <p:cNvPr id="493" name="Rectangle 49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4" name="Arc 49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 rot="16200000" flipH="1">
            <a:off x="7262461" y="1088729"/>
            <a:ext cx="108000" cy="108000"/>
            <a:chOff x="2854800" y="2383254"/>
            <a:chExt cx="216000" cy="217534"/>
          </a:xfrm>
        </p:grpSpPr>
        <p:sp>
          <p:nvSpPr>
            <p:cNvPr id="498" name="Rectangle 4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9" name="Arc 4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4" name="Group 573"/>
          <p:cNvGrpSpPr/>
          <p:nvPr/>
        </p:nvGrpSpPr>
        <p:grpSpPr>
          <a:xfrm flipV="1">
            <a:off x="7277400" y="2066157"/>
            <a:ext cx="183600" cy="180028"/>
            <a:chOff x="2764800" y="1328372"/>
            <a:chExt cx="183600" cy="180028"/>
          </a:xfrm>
        </p:grpSpPr>
        <p:cxnSp>
          <p:nvCxnSpPr>
            <p:cNvPr id="575" name="Curved Connector 574"/>
            <p:cNvCxnSpPr/>
            <p:nvPr/>
          </p:nvCxnSpPr>
          <p:spPr>
            <a:xfrm rot="16200000" flipH="1">
              <a:off x="2719800" y="1373400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5400000">
              <a:off x="2813400" y="1373372"/>
              <a:ext cx="180000" cy="90000"/>
            </a:xfrm>
            <a:prstGeom prst="curvedConnector3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Group 578"/>
          <p:cNvGrpSpPr/>
          <p:nvPr/>
        </p:nvGrpSpPr>
        <p:grpSpPr>
          <a:xfrm rot="16200000" flipH="1">
            <a:off x="7563600" y="980729"/>
            <a:ext cx="216000" cy="217534"/>
            <a:chOff x="2854800" y="2383254"/>
            <a:chExt cx="216000" cy="217534"/>
          </a:xfrm>
        </p:grpSpPr>
        <p:sp>
          <p:nvSpPr>
            <p:cNvPr id="580" name="Rectangle 579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1" name="Arc 580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2" name="Group 581"/>
          <p:cNvGrpSpPr/>
          <p:nvPr/>
        </p:nvGrpSpPr>
        <p:grpSpPr>
          <a:xfrm rot="16200000" flipH="1">
            <a:off x="7671600" y="1304729"/>
            <a:ext cx="108000" cy="108000"/>
            <a:chOff x="2854800" y="2383254"/>
            <a:chExt cx="216000" cy="217534"/>
          </a:xfrm>
        </p:grpSpPr>
        <p:sp>
          <p:nvSpPr>
            <p:cNvPr id="583" name="Rectangle 582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4" name="Arc 583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5" name="Group 584"/>
          <p:cNvGrpSpPr/>
          <p:nvPr/>
        </p:nvGrpSpPr>
        <p:grpSpPr>
          <a:xfrm rot="10800000" flipH="1">
            <a:off x="7573915" y="1304729"/>
            <a:ext cx="108000" cy="108000"/>
            <a:chOff x="2854800" y="2383254"/>
            <a:chExt cx="216000" cy="217534"/>
          </a:xfrm>
        </p:grpSpPr>
        <p:sp>
          <p:nvSpPr>
            <p:cNvPr id="586" name="Rectangle 585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7" name="Arc 586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8" name="Group 587"/>
          <p:cNvGrpSpPr/>
          <p:nvPr/>
        </p:nvGrpSpPr>
        <p:grpSpPr>
          <a:xfrm flipH="1">
            <a:off x="7466400" y="2384729"/>
            <a:ext cx="108000" cy="108000"/>
            <a:chOff x="2854800" y="2383254"/>
            <a:chExt cx="216000" cy="217534"/>
          </a:xfrm>
        </p:grpSpPr>
        <p:sp>
          <p:nvSpPr>
            <p:cNvPr id="589" name="Rectangle 588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0" name="Arc 589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1" name="Group 590"/>
          <p:cNvGrpSpPr/>
          <p:nvPr/>
        </p:nvGrpSpPr>
        <p:grpSpPr>
          <a:xfrm rot="5400000" flipH="1">
            <a:off x="7459200" y="2384729"/>
            <a:ext cx="108000" cy="108000"/>
            <a:chOff x="2854800" y="2383254"/>
            <a:chExt cx="216000" cy="217534"/>
          </a:xfrm>
        </p:grpSpPr>
        <p:sp>
          <p:nvSpPr>
            <p:cNvPr id="592" name="Rectangle 591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3" name="Arc 592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4" name="Group 593"/>
          <p:cNvGrpSpPr/>
          <p:nvPr/>
        </p:nvGrpSpPr>
        <p:grpSpPr>
          <a:xfrm rot="10800000" flipH="1">
            <a:off x="7138800" y="1087710"/>
            <a:ext cx="108000" cy="108000"/>
            <a:chOff x="2854800" y="2383254"/>
            <a:chExt cx="216000" cy="217534"/>
          </a:xfrm>
        </p:grpSpPr>
        <p:sp>
          <p:nvSpPr>
            <p:cNvPr id="595" name="Rectangle 59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6" name="Arc 59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7" name="Group 596"/>
          <p:cNvGrpSpPr/>
          <p:nvPr/>
        </p:nvGrpSpPr>
        <p:grpSpPr>
          <a:xfrm rot="10800000" flipH="1">
            <a:off x="6548400" y="1088729"/>
            <a:ext cx="108000" cy="108000"/>
            <a:chOff x="2854800" y="2383254"/>
            <a:chExt cx="216000" cy="217534"/>
          </a:xfrm>
        </p:grpSpPr>
        <p:sp>
          <p:nvSpPr>
            <p:cNvPr id="598" name="Rectangle 59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9" name="Arc 59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0" name="Group 599"/>
          <p:cNvGrpSpPr/>
          <p:nvPr/>
        </p:nvGrpSpPr>
        <p:grpSpPr>
          <a:xfrm rot="16200000" flipH="1">
            <a:off x="6670800" y="1088729"/>
            <a:ext cx="108000" cy="108000"/>
            <a:chOff x="2854800" y="2383254"/>
            <a:chExt cx="216000" cy="217534"/>
          </a:xfrm>
        </p:grpSpPr>
        <p:sp>
          <p:nvSpPr>
            <p:cNvPr id="601" name="Rectangle 600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2" name="Arc 601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4" name="Group 603"/>
          <p:cNvGrpSpPr/>
          <p:nvPr/>
        </p:nvGrpSpPr>
        <p:grpSpPr>
          <a:xfrm rot="16200000" flipH="1">
            <a:off x="6562800" y="980729"/>
            <a:ext cx="216000" cy="217534"/>
            <a:chOff x="2854800" y="2383254"/>
            <a:chExt cx="216000" cy="217534"/>
          </a:xfrm>
        </p:grpSpPr>
        <p:sp>
          <p:nvSpPr>
            <p:cNvPr id="605" name="Rectangle 604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6" name="Arc 605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7" name="Group 606"/>
          <p:cNvGrpSpPr/>
          <p:nvPr/>
        </p:nvGrpSpPr>
        <p:grpSpPr>
          <a:xfrm rot="10800000" flipH="1">
            <a:off x="6958800" y="980729"/>
            <a:ext cx="216000" cy="217534"/>
            <a:chOff x="2854800" y="2383254"/>
            <a:chExt cx="216000" cy="217534"/>
          </a:xfrm>
        </p:grpSpPr>
        <p:sp>
          <p:nvSpPr>
            <p:cNvPr id="608" name="Rectangle 607"/>
            <p:cNvSpPr/>
            <p:nvPr/>
          </p:nvSpPr>
          <p:spPr>
            <a:xfrm>
              <a:off x="2854800" y="2491200"/>
              <a:ext cx="108437" cy="10958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9" name="Arc 608"/>
            <p:cNvSpPr/>
            <p:nvPr/>
          </p:nvSpPr>
          <p:spPr>
            <a:xfrm rot="10800000">
              <a:off x="2854800" y="2383254"/>
              <a:ext cx="216000" cy="216000"/>
            </a:xfrm>
            <a:prstGeom prst="arc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928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3" name="Group 622"/>
          <p:cNvGrpSpPr/>
          <p:nvPr/>
        </p:nvGrpSpPr>
        <p:grpSpPr>
          <a:xfrm flipV="1">
            <a:off x="7725600" y="1374929"/>
            <a:ext cx="108879" cy="178800"/>
            <a:chOff x="4319949" y="1260000"/>
            <a:chExt cx="108879" cy="178800"/>
          </a:xfrm>
        </p:grpSpPr>
        <p:grpSp>
          <p:nvGrpSpPr>
            <p:cNvPr id="624" name="Group 623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0" name="Oval 629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25" name="Straight Connector 624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1" name="Group 630"/>
          <p:cNvGrpSpPr/>
          <p:nvPr/>
        </p:nvGrpSpPr>
        <p:grpSpPr>
          <a:xfrm>
            <a:off x="6905878" y="2122938"/>
            <a:ext cx="108879" cy="178200"/>
            <a:chOff x="4644008" y="1636200"/>
            <a:chExt cx="108879" cy="178200"/>
          </a:xfrm>
        </p:grpSpPr>
        <p:cxnSp>
          <p:nvCxnSpPr>
            <p:cNvPr id="632" name="Straight Connector 631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3" name="Group 632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34" name="Straight Connector 633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724800" y="1160729"/>
            <a:ext cx="468879" cy="180000"/>
            <a:chOff x="6778800" y="1160729"/>
            <a:chExt cx="468879" cy="180000"/>
          </a:xfrm>
        </p:grpSpPr>
        <p:sp>
          <p:nvSpPr>
            <p:cNvPr id="501" name="Rectangle 500"/>
            <p:cNvSpPr/>
            <p:nvPr/>
          </p:nvSpPr>
          <p:spPr>
            <a:xfrm>
              <a:off x="7066800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6887335" y="1196729"/>
              <a:ext cx="72000" cy="10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04" name="Group 503"/>
            <p:cNvGrpSpPr/>
            <p:nvPr/>
          </p:nvGrpSpPr>
          <p:grpSpPr>
            <a:xfrm>
              <a:off x="7138800" y="1160729"/>
              <a:ext cx="108879" cy="180000"/>
              <a:chOff x="4324218" y="1634400"/>
              <a:chExt cx="108879" cy="180000"/>
            </a:xfrm>
          </p:grpSpPr>
          <p:sp>
            <p:nvSpPr>
              <p:cNvPr id="531" name="Isosceles Triangle 530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32" name="Straight Connector 531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3" name="Group 532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34" name="Group 533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36" name="Straight Connector 535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Straight Connector 537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5" name="Straight Connector 534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6" name="Group 505"/>
            <p:cNvGrpSpPr/>
            <p:nvPr/>
          </p:nvGrpSpPr>
          <p:grpSpPr>
            <a:xfrm>
              <a:off x="6778800" y="1160729"/>
              <a:ext cx="108879" cy="178200"/>
              <a:chOff x="4644008" y="1636200"/>
              <a:chExt cx="108879" cy="178200"/>
            </a:xfrm>
          </p:grpSpPr>
          <p:cxnSp>
            <p:nvCxnSpPr>
              <p:cNvPr id="516" name="Straight Connector 51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7" name="Group 51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19" name="Group 51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0" name="Rectangle 51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18" name="Straight Connector 51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0" name="Rectangle 639"/>
            <p:cNvSpPr/>
            <p:nvPr/>
          </p:nvSpPr>
          <p:spPr>
            <a:xfrm>
              <a:off x="6959679" y="1193625"/>
              <a:ext cx="108000" cy="108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4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8" name="Group 507"/>
          <p:cNvGrpSpPr/>
          <p:nvPr/>
        </p:nvGrpSpPr>
        <p:grpSpPr>
          <a:xfrm>
            <a:off x="4158000" y="2185200"/>
            <a:ext cx="143952" cy="90000"/>
            <a:chOff x="4006848" y="1826832"/>
            <a:chExt cx="143952" cy="90000"/>
          </a:xfrm>
        </p:grpSpPr>
        <p:grpSp>
          <p:nvGrpSpPr>
            <p:cNvPr id="509" name="Group 50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12" name="Oval 511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13" name="Curved Connector 512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0" name="Straight Connector 50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4841297" y="2185200"/>
            <a:ext cx="143952" cy="90000"/>
            <a:chOff x="4006848" y="1826832"/>
            <a:chExt cx="143952" cy="90000"/>
          </a:xfrm>
        </p:grpSpPr>
        <p:grpSp>
          <p:nvGrpSpPr>
            <p:cNvPr id="515" name="Group 514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26" name="Oval 525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27" name="Curved Connector 526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/>
          <p:cNvGrpSpPr/>
          <p:nvPr/>
        </p:nvGrpSpPr>
        <p:grpSpPr>
          <a:xfrm>
            <a:off x="5525313" y="2185200"/>
            <a:ext cx="143952" cy="90000"/>
            <a:chOff x="4006848" y="1826832"/>
            <a:chExt cx="143952" cy="90000"/>
          </a:xfrm>
        </p:grpSpPr>
        <p:grpSp>
          <p:nvGrpSpPr>
            <p:cNvPr id="529" name="Group 528"/>
            <p:cNvGrpSpPr/>
            <p:nvPr/>
          </p:nvGrpSpPr>
          <p:grpSpPr>
            <a:xfrm>
              <a:off x="4031310" y="1826832"/>
              <a:ext cx="90000" cy="90000"/>
              <a:chOff x="4031310" y="1739380"/>
              <a:chExt cx="90000" cy="90000"/>
            </a:xfrm>
          </p:grpSpPr>
          <p:sp>
            <p:nvSpPr>
              <p:cNvPr id="540" name="Oval 539"/>
              <p:cNvSpPr/>
              <p:nvPr/>
            </p:nvSpPr>
            <p:spPr>
              <a:xfrm>
                <a:off x="4031310" y="1739380"/>
                <a:ext cx="90000" cy="90000"/>
              </a:xfrm>
              <a:prstGeom prst="ellipse">
                <a:avLst/>
              </a:prstGeom>
              <a:noFill/>
              <a:ln w="12700">
                <a:solidFill>
                  <a:srgbClr val="99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41" name="Curved Connector 540"/>
              <p:cNvCxnSpPr/>
              <p:nvPr/>
            </p:nvCxnSpPr>
            <p:spPr>
              <a:xfrm flipV="1">
                <a:off x="4064400" y="1771200"/>
                <a:ext cx="25714" cy="25714"/>
              </a:xfrm>
              <a:prstGeom prst="curvedConnector3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0" name="Straight Connector 529"/>
            <p:cNvCxnSpPr/>
            <p:nvPr/>
          </p:nvCxnSpPr>
          <p:spPr>
            <a:xfrm flipV="1">
              <a:off x="4006848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V="1">
              <a:off x="4129200" y="1875600"/>
              <a:ext cx="21600" cy="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56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3600" y="2671200"/>
            <a:ext cx="1023606" cy="215444"/>
            <a:chOff x="2609895" y="2709500"/>
            <a:chExt cx="1023606" cy="215444"/>
          </a:xfrm>
        </p:grpSpPr>
        <p:sp>
          <p:nvSpPr>
            <p:cNvPr id="99" name="TextBox 98"/>
            <p:cNvSpPr txBox="1"/>
            <p:nvPr/>
          </p:nvSpPr>
          <p:spPr>
            <a:xfrm>
              <a:off x="2790000" y="2709500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Excitation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 rot="5400000" flipV="1">
              <a:off x="2644555" y="2728122"/>
              <a:ext cx="108879" cy="178200"/>
              <a:chOff x="4644008" y="1636200"/>
              <a:chExt cx="108879" cy="178200"/>
            </a:xfrm>
          </p:grpSpPr>
          <p:cxnSp>
            <p:nvCxnSpPr>
              <p:cNvPr id="546" name="Straight Connector 545"/>
              <p:cNvCxnSpPr/>
              <p:nvPr/>
            </p:nvCxnSpPr>
            <p:spPr>
              <a:xfrm flipV="1">
                <a:off x="4697390" y="16362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7" name="Group 546"/>
              <p:cNvGrpSpPr/>
              <p:nvPr/>
            </p:nvGrpSpPr>
            <p:grpSpPr>
              <a:xfrm>
                <a:off x="4644008" y="1671181"/>
                <a:ext cx="108879" cy="107219"/>
                <a:chOff x="4644008" y="1671181"/>
                <a:chExt cx="108879" cy="107219"/>
              </a:xfrm>
            </p:grpSpPr>
            <p:grpSp>
              <p:nvGrpSpPr>
                <p:cNvPr id="549" name="Group 548"/>
                <p:cNvGrpSpPr/>
                <p:nvPr/>
              </p:nvGrpSpPr>
              <p:grpSpPr>
                <a:xfrm>
                  <a:off x="4644008" y="16711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51" name="Straight Connector 550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0" name="Rectangle 549"/>
                <p:cNvSpPr/>
                <p:nvPr/>
              </p:nvSpPr>
              <p:spPr>
                <a:xfrm>
                  <a:off x="4654800" y="1692000"/>
                  <a:ext cx="86400" cy="86400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48" name="Straight Connector 547"/>
              <p:cNvCxnSpPr/>
              <p:nvPr/>
            </p:nvCxnSpPr>
            <p:spPr>
              <a:xfrm flipV="1">
                <a:off x="4698000" y="1778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91200" y="2772000"/>
              <a:ext cx="116586" cy="10134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284000" y="2671200"/>
            <a:ext cx="1259564" cy="215444"/>
            <a:chOff x="4067945" y="2653200"/>
            <a:chExt cx="1259564" cy="215444"/>
          </a:xfrm>
        </p:grpSpPr>
        <p:sp>
          <p:nvSpPr>
            <p:cNvPr id="100" name="TextBox 99"/>
            <p:cNvSpPr txBox="1"/>
            <p:nvPr/>
          </p:nvSpPr>
          <p:spPr>
            <a:xfrm>
              <a:off x="4266000" y="2653200"/>
              <a:ext cx="10615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Slow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 rot="5400000" flipV="1">
              <a:off x="4102905" y="2671200"/>
              <a:ext cx="108879" cy="178800"/>
              <a:chOff x="4319949" y="1260000"/>
              <a:chExt cx="108879" cy="17880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4319949" y="1295542"/>
                <a:ext cx="108879" cy="107258"/>
                <a:chOff x="4572494" y="1458742"/>
                <a:chExt cx="108879" cy="107258"/>
              </a:xfrm>
            </p:grpSpPr>
            <p:cxnSp>
              <p:nvCxnSpPr>
                <p:cNvPr id="558" name="Straight Connector 557"/>
                <p:cNvCxnSpPr/>
                <p:nvPr/>
              </p:nvCxnSpPr>
              <p:spPr>
                <a:xfrm>
                  <a:off x="4573373" y="14597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4572494" y="14597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4680000" y="14587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1" name="Oval 560"/>
                <p:cNvSpPr/>
                <p:nvPr/>
              </p:nvSpPr>
              <p:spPr>
                <a:xfrm>
                  <a:off x="4579200" y="1472400"/>
                  <a:ext cx="93600" cy="936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556" name="Straight Connector 555"/>
              <p:cNvCxnSpPr/>
              <p:nvPr/>
            </p:nvCxnSpPr>
            <p:spPr>
              <a:xfrm flipV="1">
                <a:off x="4373455" y="12600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 flipV="1">
                <a:off x="4373455" y="14028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9" name="Picture 4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72400" y="2714400"/>
              <a:ext cx="126492" cy="87630"/>
            </a:xfrm>
            <a:prstGeom prst="rect">
              <a:avLst/>
            </a:prstGeom>
          </p:spPr>
        </p:pic>
      </p:grpSp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292800" y="2671200"/>
            <a:ext cx="1236682" cy="215444"/>
            <a:chOff x="6292800" y="2671200"/>
            <a:chExt cx="1236682" cy="215444"/>
          </a:xfrm>
        </p:grpSpPr>
        <p:grpSp>
          <p:nvGrpSpPr>
            <p:cNvPr id="562" name="Group 561"/>
            <p:cNvGrpSpPr/>
            <p:nvPr/>
          </p:nvGrpSpPr>
          <p:grpSpPr>
            <a:xfrm rot="16200000">
              <a:off x="6328360" y="2689200"/>
              <a:ext cx="108879" cy="180000"/>
              <a:chOff x="4324218" y="1634400"/>
              <a:chExt cx="108879" cy="180000"/>
            </a:xfrm>
          </p:grpSpPr>
          <p:sp>
            <p:nvSpPr>
              <p:cNvPr id="563" name="Isosceles Triangle 562"/>
              <p:cNvSpPr/>
              <p:nvPr/>
            </p:nvSpPr>
            <p:spPr>
              <a:xfrm flipV="1">
                <a:off x="4334400" y="1692000"/>
                <a:ext cx="86400" cy="8640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564" name="Straight Connector 563"/>
              <p:cNvCxnSpPr/>
              <p:nvPr/>
            </p:nvCxnSpPr>
            <p:spPr>
              <a:xfrm flipV="1">
                <a:off x="4373700" y="1767600"/>
                <a:ext cx="0" cy="46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Group 564"/>
              <p:cNvGrpSpPr/>
              <p:nvPr/>
            </p:nvGrpSpPr>
            <p:grpSpPr>
              <a:xfrm>
                <a:off x="4324218" y="1634400"/>
                <a:ext cx="108879" cy="53999"/>
                <a:chOff x="4324218" y="1634400"/>
                <a:chExt cx="108879" cy="53999"/>
              </a:xfrm>
            </p:grpSpPr>
            <p:grpSp>
              <p:nvGrpSpPr>
                <p:cNvPr id="566" name="Group 565"/>
                <p:cNvGrpSpPr/>
                <p:nvPr/>
              </p:nvGrpSpPr>
              <p:grpSpPr>
                <a:xfrm>
                  <a:off x="4324218" y="1669381"/>
                  <a:ext cx="108879" cy="19018"/>
                  <a:chOff x="4724894" y="1611142"/>
                  <a:chExt cx="108879" cy="19018"/>
                </a:xfrm>
              </p:grpSpPr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4725773" y="1612161"/>
                    <a:ext cx="10800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Straight Connector 568"/>
                  <p:cNvCxnSpPr/>
                  <p:nvPr/>
                </p:nvCxnSpPr>
                <p:spPr>
                  <a:xfrm>
                    <a:off x="4724894" y="1612160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/>
                  <p:cNvCxnSpPr/>
                  <p:nvPr/>
                </p:nvCxnSpPr>
                <p:spPr>
                  <a:xfrm>
                    <a:off x="4832400" y="1611142"/>
                    <a:ext cx="0" cy="180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4377600" y="1634400"/>
                  <a:ext cx="0" cy="3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2800" y="2732400"/>
              <a:ext cx="117348" cy="87630"/>
            </a:xfrm>
            <a:prstGeom prst="rect">
              <a:avLst/>
            </a:prstGeom>
          </p:spPr>
        </p:pic>
        <p:sp>
          <p:nvSpPr>
            <p:cNvPr id="578" name="TextBox 577"/>
            <p:cNvSpPr txBox="1"/>
            <p:nvPr/>
          </p:nvSpPr>
          <p:spPr>
            <a:xfrm>
              <a:off x="6490415" y="2671200"/>
              <a:ext cx="10390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 smtClean="0">
                  <a:latin typeface="Arial" pitchFamily="34" charset="0"/>
                  <a:cs typeface="Arial" pitchFamily="34" charset="0"/>
                </a:rPr>
                <a:t>Fast Inhibition (    )</a:t>
              </a:r>
              <a:endParaRPr lang="en-AU" sz="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31392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Oval 144"/>
          <p:cNvSpPr/>
          <p:nvPr/>
        </p:nvSpPr>
        <p:spPr>
          <a:xfrm>
            <a:off x="2318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Oval 145"/>
          <p:cNvSpPr/>
          <p:nvPr/>
        </p:nvSpPr>
        <p:spPr>
          <a:xfrm>
            <a:off x="3560400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Isosceles Triangle 142"/>
          <p:cNvSpPr/>
          <p:nvPr/>
        </p:nvSpPr>
        <p:spPr>
          <a:xfrm flipV="1">
            <a:off x="2728800" y="1663200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7" name="Curved Connector 146"/>
          <p:cNvCxnSpPr/>
          <p:nvPr/>
        </p:nvCxnSpPr>
        <p:spPr>
          <a:xfrm flipV="1">
            <a:off x="2818800" y="17280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flipV="1">
            <a:off x="32292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flipV="1">
            <a:off x="36396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V="1">
            <a:off x="2408400" y="1753200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628000" y="1281604"/>
            <a:ext cx="180000" cy="2736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/>
          <p:nvPr/>
        </p:nvCxnSpPr>
        <p:spPr>
          <a:xfrm rot="16200000" flipH="1">
            <a:off x="2719800" y="1373400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/>
          <p:nvPr/>
        </p:nvCxnSpPr>
        <p:spPr>
          <a:xfrm rot="5400000">
            <a:off x="2808000" y="1375172"/>
            <a:ext cx="180000" cy="864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231"/>
          <p:cNvCxnSpPr/>
          <p:nvPr/>
        </p:nvCxnSpPr>
        <p:spPr>
          <a:xfrm rot="5400000">
            <a:off x="2898000" y="1286972"/>
            <a:ext cx="180000" cy="26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54800" y="1508405"/>
            <a:ext cx="2417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4800" y="1918800"/>
            <a:ext cx="0" cy="57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0800000">
            <a:off x="2854800" y="2383254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Arc 239"/>
          <p:cNvSpPr/>
          <p:nvPr/>
        </p:nvSpPr>
        <p:spPr>
          <a:xfrm rot="10800000">
            <a:off x="2444400" y="2379600"/>
            <a:ext cx="2196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Arc 242"/>
          <p:cNvSpPr/>
          <p:nvPr/>
        </p:nvSpPr>
        <p:spPr>
          <a:xfrm rot="10800000" flipH="1">
            <a:off x="2959200" y="2383254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6" name="Arc 305"/>
          <p:cNvSpPr/>
          <p:nvPr/>
        </p:nvSpPr>
        <p:spPr>
          <a:xfrm rot="10800000" flipH="1">
            <a:off x="3470400" y="23868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44440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444399" y="1918800"/>
            <a:ext cx="1" cy="3336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3686400" y="1918800"/>
            <a:ext cx="1" cy="33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3263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c 251"/>
          <p:cNvSpPr/>
          <p:nvPr/>
        </p:nvSpPr>
        <p:spPr>
          <a:xfrm rot="10800000" flipH="1">
            <a:off x="2640097" y="2383200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265200" y="1141200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Arc 333"/>
          <p:cNvSpPr/>
          <p:nvPr/>
        </p:nvSpPr>
        <p:spPr>
          <a:xfrm rot="5400000" flipH="1">
            <a:off x="3158080" y="1087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2" name="Group 41"/>
          <p:cNvGrpSpPr/>
          <p:nvPr/>
        </p:nvGrpSpPr>
        <p:grpSpPr>
          <a:xfrm>
            <a:off x="3070800" y="1159200"/>
            <a:ext cx="108879" cy="180000"/>
            <a:chOff x="4324218" y="1634400"/>
            <a:chExt cx="108879" cy="180000"/>
          </a:xfrm>
        </p:grpSpPr>
        <p:sp>
          <p:nvSpPr>
            <p:cNvPr id="342" name="Isosceles Triangle 341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41" name="Straight Connector 340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6" name="Straight Connector 345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Group 371"/>
          <p:cNvGrpSpPr/>
          <p:nvPr/>
        </p:nvGrpSpPr>
        <p:grpSpPr>
          <a:xfrm>
            <a:off x="2887200" y="1159200"/>
            <a:ext cx="108879" cy="178800"/>
            <a:chOff x="4319949" y="1260000"/>
            <a:chExt cx="108879" cy="178800"/>
          </a:xfrm>
        </p:grpSpPr>
        <p:grpSp>
          <p:nvGrpSpPr>
            <p:cNvPr id="373" name="Group 372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74" name="Straight Connector 373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2710800" y="1159200"/>
            <a:ext cx="108879" cy="178200"/>
            <a:chOff x="4644008" y="1636200"/>
            <a:chExt cx="108879" cy="178200"/>
          </a:xfrm>
        </p:grpSpPr>
        <p:cxnSp>
          <p:nvCxnSpPr>
            <p:cNvPr id="381" name="Straight Connector 380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84" name="Group 383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83" name="Straight Connector 382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/>
          <p:cNvGrpSpPr/>
          <p:nvPr/>
        </p:nvGrpSpPr>
        <p:grpSpPr>
          <a:xfrm>
            <a:off x="2527200" y="1159200"/>
            <a:ext cx="108879" cy="178200"/>
            <a:chOff x="4644008" y="1636200"/>
            <a:chExt cx="108879" cy="178200"/>
          </a:xfrm>
        </p:grpSpPr>
        <p:cxnSp>
          <p:nvCxnSpPr>
            <p:cNvPr id="390" name="Straight Connector 389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Group 390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4" name="Rectangle 393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Connector 283"/>
          <p:cNvCxnSpPr/>
          <p:nvPr/>
        </p:nvCxnSpPr>
        <p:spPr>
          <a:xfrm>
            <a:off x="2443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flipV="1">
            <a:off x="2390400" y="2275200"/>
            <a:ext cx="108879" cy="107219"/>
            <a:chOff x="4644008" y="1671181"/>
            <a:chExt cx="108879" cy="107219"/>
          </a:xfrm>
        </p:grpSpPr>
        <p:grpSp>
          <p:nvGrpSpPr>
            <p:cNvPr id="287" name="Group 286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Rectangle 287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6" name="Straight Connector 285"/>
          <p:cNvCxnSpPr/>
          <p:nvPr/>
        </p:nvCxnSpPr>
        <p:spPr>
          <a:xfrm>
            <a:off x="2444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1745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/>
          <p:cNvGrpSpPr/>
          <p:nvPr/>
        </p:nvGrpSpPr>
        <p:grpSpPr>
          <a:xfrm flipV="1">
            <a:off x="3121200" y="2275200"/>
            <a:ext cx="108879" cy="107219"/>
            <a:chOff x="4644008" y="1671181"/>
            <a:chExt cx="108879" cy="107219"/>
          </a:xfrm>
        </p:grpSpPr>
        <p:grpSp>
          <p:nvGrpSpPr>
            <p:cNvPr id="303" name="Group 302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Rectangle 303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1751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685782" y="23814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 flipV="1">
            <a:off x="3632400" y="2275200"/>
            <a:ext cx="108879" cy="107219"/>
            <a:chOff x="4644008" y="1671181"/>
            <a:chExt cx="108879" cy="107219"/>
          </a:xfrm>
        </p:grpSpPr>
        <p:grpSp>
          <p:nvGrpSpPr>
            <p:cNvPr id="319" name="Group 318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324" name="Straight Connector 323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Rectangle 319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8" name="Straight Connector 317"/>
          <p:cNvCxnSpPr/>
          <p:nvPr/>
        </p:nvCxnSpPr>
        <p:spPr>
          <a:xfrm>
            <a:off x="3686392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 flipV="1">
            <a:off x="3301200" y="2275200"/>
            <a:ext cx="108879" cy="107258"/>
            <a:chOff x="4572494" y="1458742"/>
            <a:chExt cx="108879" cy="107258"/>
          </a:xfrm>
        </p:grpSpPr>
        <p:cxnSp>
          <p:nvCxnSpPr>
            <p:cNvPr id="331" name="Straight Connector 330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9" name="Straight Connector 328"/>
          <p:cNvCxnSpPr/>
          <p:nvPr/>
        </p:nvCxnSpPr>
        <p:spPr>
          <a:xfrm>
            <a:off x="3354706" y="23820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354706" y="2239200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urved Connector 338"/>
          <p:cNvCxnSpPr/>
          <p:nvPr/>
        </p:nvCxnSpPr>
        <p:spPr>
          <a:xfrm rot="5400000" flipH="1" flipV="1">
            <a:off x="3130200" y="2109628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urved Connector 339"/>
          <p:cNvCxnSpPr/>
          <p:nvPr/>
        </p:nvCxnSpPr>
        <p:spPr>
          <a:xfrm rot="16200000" flipV="1">
            <a:off x="3218400" y="2109656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3173580" y="2415600"/>
            <a:ext cx="0" cy="7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V="1">
            <a:off x="3686400" y="2415600"/>
            <a:ext cx="0" cy="79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Arc 363"/>
          <p:cNvSpPr/>
          <p:nvPr/>
        </p:nvSpPr>
        <p:spPr>
          <a:xfrm rot="5400000" flipH="1">
            <a:off x="3469633" y="979967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0" name="Arc 399"/>
          <p:cNvSpPr/>
          <p:nvPr/>
        </p:nvSpPr>
        <p:spPr>
          <a:xfrm rot="5400000" flipH="1">
            <a:off x="3578019" y="130358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3" name="Arc 402"/>
          <p:cNvSpPr/>
          <p:nvPr/>
        </p:nvSpPr>
        <p:spPr>
          <a:xfrm flipH="1">
            <a:off x="3470400" y="1303962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6" name="Arc 405"/>
          <p:cNvSpPr/>
          <p:nvPr/>
        </p:nvSpPr>
        <p:spPr>
          <a:xfrm rot="10800000" flipH="1">
            <a:off x="3362400" y="2379600"/>
            <a:ext cx="108000" cy="111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9" name="Arc 408"/>
          <p:cNvSpPr/>
          <p:nvPr/>
        </p:nvSpPr>
        <p:spPr>
          <a:xfrm rot="16200000" flipH="1">
            <a:off x="3354162" y="2385000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2" name="Arc 411"/>
          <p:cNvSpPr/>
          <p:nvPr/>
        </p:nvSpPr>
        <p:spPr>
          <a:xfrm flipH="1">
            <a:off x="3124800" y="1086943"/>
            <a:ext cx="1044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5" name="Arc 414"/>
          <p:cNvSpPr/>
          <p:nvPr/>
        </p:nvSpPr>
        <p:spPr>
          <a:xfrm flipH="1">
            <a:off x="2444400" y="1087967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8" name="Arc 417"/>
          <p:cNvSpPr/>
          <p:nvPr/>
        </p:nvSpPr>
        <p:spPr>
          <a:xfrm rot="5400000" flipH="1">
            <a:off x="2473200" y="1087200"/>
            <a:ext cx="1080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86400" y="1087200"/>
            <a:ext cx="879" cy="57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Arc 420"/>
          <p:cNvSpPr/>
          <p:nvPr/>
        </p:nvSpPr>
        <p:spPr>
          <a:xfrm rot="5400000" flipH="1">
            <a:off x="2549059" y="982541"/>
            <a:ext cx="216000" cy="218051"/>
          </a:xfrm>
          <a:prstGeom prst="arc">
            <a:avLst>
              <a:gd name="adj1" fmla="val 16200000"/>
              <a:gd name="adj2" fmla="val 58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4" name="Arc 423"/>
          <p:cNvSpPr/>
          <p:nvPr/>
        </p:nvSpPr>
        <p:spPr>
          <a:xfrm flipH="1">
            <a:off x="2941200" y="980734"/>
            <a:ext cx="216000" cy="2196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2444400" y="1135255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049200" y="979968"/>
            <a:ext cx="529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>
            <a:off x="2034000" y="980728"/>
            <a:ext cx="62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V="1">
            <a:off x="2941200" y="1089373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 flipV="1">
            <a:off x="2765568" y="1087200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124800" y="1140562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3355200" y="24156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2581200" y="1141200"/>
            <a:ext cx="0" cy="21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75200" y="1087200"/>
            <a:ext cx="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498400" y="1087200"/>
            <a:ext cx="3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405600" y="2491200"/>
            <a:ext cx="1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H="1">
            <a:off x="3520800" y="1303200"/>
            <a:ext cx="115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 flipV="1">
            <a:off x="3470401" y="1357200"/>
            <a:ext cx="879" cy="1080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34000" y="1069200"/>
            <a:ext cx="360000" cy="36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4050000" y="2149200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9" name="Oval 308"/>
          <p:cNvSpPr/>
          <p:nvPr/>
        </p:nvSpPr>
        <p:spPr>
          <a:xfrm>
            <a:off x="4733696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1" name="Oval 310"/>
          <p:cNvSpPr/>
          <p:nvPr/>
        </p:nvSpPr>
        <p:spPr>
          <a:xfrm>
            <a:off x="5418000" y="2150788"/>
            <a:ext cx="360000" cy="3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8528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4971600" y="1429200"/>
            <a:ext cx="0" cy="7200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H="1">
            <a:off x="4287600" y="1434600"/>
            <a:ext cx="529200" cy="7146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 flipH="1">
            <a:off x="4168800" y="1346400"/>
            <a:ext cx="564527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5093096" y="1346400"/>
            <a:ext cx="565200" cy="8028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H="1" flipV="1">
            <a:off x="5007600" y="1429200"/>
            <a:ext cx="529200" cy="71640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1" idx="2"/>
          </p:cNvCxnSpPr>
          <p:nvPr/>
        </p:nvCxnSpPr>
        <p:spPr>
          <a:xfrm flipH="1" flipV="1">
            <a:off x="5094000" y="2329200"/>
            <a:ext cx="324000" cy="1588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" idx="1"/>
          </p:cNvCxnSpPr>
          <p:nvPr/>
        </p:nvCxnSpPr>
        <p:spPr>
          <a:xfrm>
            <a:off x="4168800" y="1243301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/>
          <p:nvPr/>
        </p:nvCxnSpPr>
        <p:spPr>
          <a:xfrm>
            <a:off x="5094000" y="1242000"/>
            <a:ext cx="565200" cy="0"/>
          </a:xfrm>
          <a:prstGeom prst="straightConnector1">
            <a:avLst/>
          </a:prstGeom>
          <a:ln w="12700"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4869012" y="1106752"/>
            <a:ext cx="90000" cy="90000"/>
            <a:chOff x="2728800" y="1663200"/>
            <a:chExt cx="252000" cy="252000"/>
          </a:xfrm>
        </p:grpSpPr>
        <p:sp>
          <p:nvSpPr>
            <p:cNvPr id="432" name="Isosceles Triangle 431"/>
            <p:cNvSpPr/>
            <p:nvPr/>
          </p:nvSpPr>
          <p:spPr>
            <a:xfrm rot="16200000" flipV="1">
              <a:off x="2728800" y="1663200"/>
              <a:ext cx="252000" cy="252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7" name="Curved Connector 436"/>
            <p:cNvCxnSpPr/>
            <p:nvPr/>
          </p:nvCxnSpPr>
          <p:spPr>
            <a:xfrm flipV="1">
              <a:off x="2769053" y="1742378"/>
              <a:ext cx="71999" cy="71999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4959012" y="1152000"/>
            <a:ext cx="28217" cy="2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432" idx="3"/>
          </p:cNvCxnSpPr>
          <p:nvPr/>
        </p:nvCxnSpPr>
        <p:spPr>
          <a:xfrm flipV="1">
            <a:off x="4842000" y="1151752"/>
            <a:ext cx="27012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/>
          <p:cNvSpPr/>
          <p:nvPr/>
        </p:nvSpPr>
        <p:spPr>
          <a:xfrm>
            <a:off x="68328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7" name="Rectangle 456"/>
          <p:cNvSpPr/>
          <p:nvPr/>
        </p:nvSpPr>
        <p:spPr>
          <a:xfrm>
            <a:off x="72432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8" name="Rectangle 457"/>
          <p:cNvSpPr/>
          <p:nvPr/>
        </p:nvSpPr>
        <p:spPr>
          <a:xfrm>
            <a:off x="6422400" y="1664729"/>
            <a:ext cx="252000" cy="25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9" name="Oval 458"/>
          <p:cNvSpPr/>
          <p:nvPr/>
        </p:nvSpPr>
        <p:spPr>
          <a:xfrm>
            <a:off x="72432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0" name="Oval 459"/>
          <p:cNvSpPr/>
          <p:nvPr/>
        </p:nvSpPr>
        <p:spPr>
          <a:xfrm>
            <a:off x="6422400" y="1664729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2" name="Isosceles Triangle 461"/>
          <p:cNvSpPr/>
          <p:nvPr/>
        </p:nvSpPr>
        <p:spPr>
          <a:xfrm flipV="1">
            <a:off x="6832800" y="1664729"/>
            <a:ext cx="252000" cy="2520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3" name="Curved Connector 462"/>
          <p:cNvCxnSpPr/>
          <p:nvPr/>
        </p:nvCxnSpPr>
        <p:spPr>
          <a:xfrm flipV="1">
            <a:off x="6922800" y="17295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Curved Connector 463"/>
          <p:cNvCxnSpPr/>
          <p:nvPr/>
        </p:nvCxnSpPr>
        <p:spPr>
          <a:xfrm flipV="1">
            <a:off x="73332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Curved Connector 464"/>
          <p:cNvCxnSpPr/>
          <p:nvPr/>
        </p:nvCxnSpPr>
        <p:spPr>
          <a:xfrm flipV="1">
            <a:off x="77436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Curved Connector 465"/>
          <p:cNvCxnSpPr/>
          <p:nvPr/>
        </p:nvCxnSpPr>
        <p:spPr>
          <a:xfrm flipV="1">
            <a:off x="6512400" y="1754729"/>
            <a:ext cx="72000" cy="72000"/>
          </a:xfrm>
          <a:prstGeom prst="curvedConnector3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Curved Connector 469"/>
          <p:cNvCxnSpPr/>
          <p:nvPr/>
        </p:nvCxnSpPr>
        <p:spPr>
          <a:xfrm rot="16200000" flipH="1">
            <a:off x="6778800" y="1329929"/>
            <a:ext cx="180000" cy="18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urved Connector 470"/>
          <p:cNvCxnSpPr/>
          <p:nvPr/>
        </p:nvCxnSpPr>
        <p:spPr>
          <a:xfrm rot="5400000">
            <a:off x="6958800" y="1333501"/>
            <a:ext cx="180000" cy="1728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958800" y="1509934"/>
            <a:ext cx="0" cy="14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Arc 476"/>
          <p:cNvSpPr/>
          <p:nvPr/>
        </p:nvSpPr>
        <p:spPr>
          <a:xfrm rot="10800000">
            <a:off x="6958800" y="2384783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0" name="Arc 479"/>
          <p:cNvSpPr/>
          <p:nvPr/>
        </p:nvSpPr>
        <p:spPr>
          <a:xfrm rot="10800000">
            <a:off x="65484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3" name="Arc 482"/>
          <p:cNvSpPr/>
          <p:nvPr/>
        </p:nvSpPr>
        <p:spPr>
          <a:xfrm rot="10800000" flipH="1">
            <a:off x="7066800" y="238478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6" name="Arc 485"/>
          <p:cNvSpPr/>
          <p:nvPr/>
        </p:nvSpPr>
        <p:spPr>
          <a:xfrm rot="10800000" flipH="1">
            <a:off x="7563600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8" name="Straight Connector 487"/>
          <p:cNvCxnSpPr/>
          <p:nvPr/>
        </p:nvCxnSpPr>
        <p:spPr>
          <a:xfrm flipV="1">
            <a:off x="6548399" y="1918800"/>
            <a:ext cx="1" cy="579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7779600" y="1923929"/>
            <a:ext cx="1" cy="58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7367202" y="1918800"/>
            <a:ext cx="2417" cy="151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Arc 493"/>
          <p:cNvSpPr/>
          <p:nvPr/>
        </p:nvSpPr>
        <p:spPr>
          <a:xfrm rot="10800000" flipH="1">
            <a:off x="6744097" y="2390400"/>
            <a:ext cx="216000" cy="212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6" name="Straight Connector 495"/>
          <p:cNvCxnSpPr/>
          <p:nvPr/>
        </p:nvCxnSpPr>
        <p:spPr>
          <a:xfrm flipV="1">
            <a:off x="7369200" y="1142729"/>
            <a:ext cx="0" cy="518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Arc 498"/>
          <p:cNvSpPr/>
          <p:nvPr/>
        </p:nvSpPr>
        <p:spPr>
          <a:xfrm rot="5400000" flipH="1">
            <a:off x="7261200" y="1090529"/>
            <a:ext cx="1080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5" name="Curved Connector 574"/>
          <p:cNvCxnSpPr/>
          <p:nvPr/>
        </p:nvCxnSpPr>
        <p:spPr>
          <a:xfrm rot="5400000" flipH="1" flipV="1">
            <a:off x="7232400" y="2111157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urved Connector 575"/>
          <p:cNvCxnSpPr/>
          <p:nvPr/>
        </p:nvCxnSpPr>
        <p:spPr>
          <a:xfrm rot="16200000" flipV="1">
            <a:off x="7326000" y="2111185"/>
            <a:ext cx="180000" cy="90000"/>
          </a:xfrm>
          <a:prstGeom prst="curved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V="1">
            <a:off x="7277580" y="2239200"/>
            <a:ext cx="0" cy="255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Arc 580"/>
          <p:cNvSpPr/>
          <p:nvPr/>
        </p:nvSpPr>
        <p:spPr>
          <a:xfrm rot="5400000" flipH="1">
            <a:off x="75628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4" name="Arc 583"/>
          <p:cNvSpPr/>
          <p:nvPr/>
        </p:nvSpPr>
        <p:spPr>
          <a:xfrm rot="5400000" flipH="1">
            <a:off x="7671219" y="1305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7" name="Arc 586"/>
          <p:cNvSpPr/>
          <p:nvPr/>
        </p:nvSpPr>
        <p:spPr>
          <a:xfrm flipH="1">
            <a:off x="7573915" y="1305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0" name="Arc 589"/>
          <p:cNvSpPr/>
          <p:nvPr/>
        </p:nvSpPr>
        <p:spPr>
          <a:xfrm rot="10800000" flipH="1">
            <a:off x="7470000" y="2387567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3" name="Arc 592"/>
          <p:cNvSpPr/>
          <p:nvPr/>
        </p:nvSpPr>
        <p:spPr>
          <a:xfrm rot="16200000" flipH="1">
            <a:off x="7459962" y="2388329"/>
            <a:ext cx="104400" cy="104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6" name="Arc 595"/>
          <p:cNvSpPr/>
          <p:nvPr/>
        </p:nvSpPr>
        <p:spPr>
          <a:xfrm flipH="1">
            <a:off x="7138800" y="1090800"/>
            <a:ext cx="104400" cy="108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9" name="Arc 598"/>
          <p:cNvSpPr/>
          <p:nvPr/>
        </p:nvSpPr>
        <p:spPr>
          <a:xfrm flipH="1">
            <a:off x="6548400" y="1089491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2" name="Arc 601"/>
          <p:cNvSpPr/>
          <p:nvPr/>
        </p:nvSpPr>
        <p:spPr>
          <a:xfrm rot="5400000" flipH="1">
            <a:off x="6670419" y="1089110"/>
            <a:ext cx="108000" cy="107238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6" name="Arc 605"/>
          <p:cNvSpPr/>
          <p:nvPr/>
        </p:nvSpPr>
        <p:spPr>
          <a:xfrm rot="5400000" flipH="1">
            <a:off x="6562033" y="981496"/>
            <a:ext cx="2160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9" name="Arc 608"/>
          <p:cNvSpPr/>
          <p:nvPr/>
        </p:nvSpPr>
        <p:spPr>
          <a:xfrm flipH="1">
            <a:off x="6962400" y="982263"/>
            <a:ext cx="212400" cy="2160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6548400" y="1136784"/>
            <a:ext cx="0" cy="52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H="1">
            <a:off x="7066800" y="981497"/>
            <a:ext cx="604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7138800" y="1142091"/>
            <a:ext cx="0" cy="1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7459200" y="2239200"/>
            <a:ext cx="0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flipH="1">
            <a:off x="6778800" y="1087199"/>
            <a:ext cx="0" cy="7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/>
          <p:nvPr/>
        </p:nvCxnSpPr>
        <p:spPr>
          <a:xfrm>
            <a:off x="7189200" y="1088729"/>
            <a:ext cx="12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6602400" y="1088729"/>
            <a:ext cx="122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7513200" y="2492729"/>
            <a:ext cx="10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 flipH="1">
            <a:off x="7628400" y="1304729"/>
            <a:ext cx="972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/>
          <p:cNvCxnSpPr/>
          <p:nvPr/>
        </p:nvCxnSpPr>
        <p:spPr>
          <a:xfrm flipV="1">
            <a:off x="7574401" y="1358729"/>
            <a:ext cx="879" cy="108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621"/>
          <p:cNvSpPr/>
          <p:nvPr/>
        </p:nvSpPr>
        <p:spPr>
          <a:xfrm>
            <a:off x="7654111" y="1663200"/>
            <a:ext cx="252000" cy="252000"/>
          </a:xfrm>
          <a:prstGeom prst="ellipse">
            <a:avLst/>
          </a:prstGeom>
          <a:noFill/>
          <a:ln w="127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24" name="Group 623"/>
          <p:cNvGrpSpPr/>
          <p:nvPr/>
        </p:nvGrpSpPr>
        <p:grpSpPr>
          <a:xfrm flipV="1">
            <a:off x="7725600" y="1410929"/>
            <a:ext cx="108879" cy="107258"/>
            <a:chOff x="4572494" y="1458742"/>
            <a:chExt cx="108879" cy="107258"/>
          </a:xfrm>
        </p:grpSpPr>
        <p:cxnSp>
          <p:nvCxnSpPr>
            <p:cNvPr id="627" name="Straight Connector 626"/>
            <p:cNvCxnSpPr/>
            <p:nvPr/>
          </p:nvCxnSpPr>
          <p:spPr>
            <a:xfrm>
              <a:off x="4573373" y="1459761"/>
              <a:ext cx="1080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4572494" y="1459760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4680000" y="1458742"/>
              <a:ext cx="0" cy="18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Oval 629"/>
            <p:cNvSpPr/>
            <p:nvPr/>
          </p:nvSpPr>
          <p:spPr>
            <a:xfrm>
              <a:off x="4579200" y="1472400"/>
              <a:ext cx="93600" cy="93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5" name="Straight Connector 624"/>
          <p:cNvCxnSpPr/>
          <p:nvPr/>
        </p:nvCxnSpPr>
        <p:spPr>
          <a:xfrm>
            <a:off x="7779106" y="15177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7779106" y="1374929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6959260" y="21229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/>
          <p:cNvGrpSpPr/>
          <p:nvPr/>
        </p:nvGrpSpPr>
        <p:grpSpPr>
          <a:xfrm>
            <a:off x="6905878" y="2157919"/>
            <a:ext cx="108879" cy="107219"/>
            <a:chOff x="4644008" y="1671181"/>
            <a:chExt cx="108879" cy="107219"/>
          </a:xfrm>
        </p:grpSpPr>
        <p:grpSp>
          <p:nvGrpSpPr>
            <p:cNvPr id="635" name="Group 634"/>
            <p:cNvGrpSpPr/>
            <p:nvPr/>
          </p:nvGrpSpPr>
          <p:grpSpPr>
            <a:xfrm>
              <a:off x="4644008" y="1671181"/>
              <a:ext cx="108879" cy="19018"/>
              <a:chOff x="4724894" y="1611142"/>
              <a:chExt cx="108879" cy="19018"/>
            </a:xfrm>
          </p:grpSpPr>
          <p:cxnSp>
            <p:nvCxnSpPr>
              <p:cNvPr id="637" name="Straight Connector 636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6" name="Rectangle 635"/>
            <p:cNvSpPr/>
            <p:nvPr/>
          </p:nvSpPr>
          <p:spPr>
            <a:xfrm>
              <a:off x="4654800" y="1692000"/>
              <a:ext cx="86400" cy="86400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34" name="Straight Connector 633"/>
          <p:cNvCxnSpPr/>
          <p:nvPr/>
        </p:nvCxnSpPr>
        <p:spPr>
          <a:xfrm flipV="1">
            <a:off x="6959870" y="2265138"/>
            <a:ext cx="0" cy="3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7084800" y="1160729"/>
            <a:ext cx="108879" cy="180000"/>
            <a:chOff x="4324218" y="1634400"/>
            <a:chExt cx="108879" cy="180000"/>
          </a:xfrm>
        </p:grpSpPr>
        <p:sp>
          <p:nvSpPr>
            <p:cNvPr id="531" name="Isosceles Triangle 530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2" name="Straight Connector 531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Group 532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34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36" name="Straight Connector 535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5" name="Straight Connector 534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6" name="Group 505"/>
          <p:cNvGrpSpPr/>
          <p:nvPr/>
        </p:nvGrpSpPr>
        <p:grpSpPr>
          <a:xfrm>
            <a:off x="6724800" y="1160729"/>
            <a:ext cx="108879" cy="178200"/>
            <a:chOff x="4644008" y="1636200"/>
            <a:chExt cx="108879" cy="178200"/>
          </a:xfrm>
        </p:grpSpPr>
        <p:cxnSp>
          <p:nvCxnSpPr>
            <p:cNvPr id="516" name="Straight Connector 51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19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Rectangle 51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 flipH="1">
            <a:off x="6958800" y="1086181"/>
            <a:ext cx="3600" cy="4221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6957591" y="1918800"/>
            <a:ext cx="2417" cy="205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6958800" y="2296800"/>
            <a:ext cx="2417" cy="19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7779600" y="1087200"/>
            <a:ext cx="0" cy="28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7779600" y="1553729"/>
            <a:ext cx="0" cy="10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H="1">
            <a:off x="6138000" y="979200"/>
            <a:ext cx="532800" cy="7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28800" y="15357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888000" y="153720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932800" y="15372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1177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PYP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4031629" y="2221200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SSP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4741200" y="22212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5421600" y="222120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SIP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9" name="Group 508"/>
          <p:cNvGrpSpPr/>
          <p:nvPr/>
        </p:nvGrpSpPr>
        <p:grpSpPr>
          <a:xfrm>
            <a:off x="4182462" y="2185200"/>
            <a:ext cx="90000" cy="90000"/>
            <a:chOff x="4031310" y="1739380"/>
            <a:chExt cx="90000" cy="90000"/>
          </a:xfrm>
        </p:grpSpPr>
        <p:sp>
          <p:nvSpPr>
            <p:cNvPr id="512" name="Oval 511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13" name="Curved Connector 512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0" name="Straight Connector 509"/>
          <p:cNvCxnSpPr/>
          <p:nvPr/>
        </p:nvCxnSpPr>
        <p:spPr>
          <a:xfrm flipV="1">
            <a:off x="4158000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V="1">
            <a:off x="4280352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5" name="Group 514"/>
          <p:cNvGrpSpPr/>
          <p:nvPr/>
        </p:nvGrpSpPr>
        <p:grpSpPr>
          <a:xfrm>
            <a:off x="4865759" y="2185200"/>
            <a:ext cx="90000" cy="90000"/>
            <a:chOff x="4031310" y="1739380"/>
            <a:chExt cx="90000" cy="90000"/>
          </a:xfrm>
        </p:grpSpPr>
        <p:sp>
          <p:nvSpPr>
            <p:cNvPr id="526" name="Oval 525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27" name="Curved Connector 526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4" name="Straight Connector 523"/>
          <p:cNvCxnSpPr/>
          <p:nvPr/>
        </p:nvCxnSpPr>
        <p:spPr>
          <a:xfrm flipV="1">
            <a:off x="4841297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V="1">
            <a:off x="4963649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Group 528"/>
          <p:cNvGrpSpPr/>
          <p:nvPr/>
        </p:nvGrpSpPr>
        <p:grpSpPr>
          <a:xfrm>
            <a:off x="5549775" y="2185200"/>
            <a:ext cx="90000" cy="90000"/>
            <a:chOff x="4031310" y="1739380"/>
            <a:chExt cx="90000" cy="90000"/>
          </a:xfrm>
        </p:grpSpPr>
        <p:sp>
          <p:nvSpPr>
            <p:cNvPr id="540" name="Oval 539"/>
            <p:cNvSpPr/>
            <p:nvPr/>
          </p:nvSpPr>
          <p:spPr>
            <a:xfrm>
              <a:off x="4031310" y="1739380"/>
              <a:ext cx="90000" cy="90000"/>
            </a:xfrm>
            <a:prstGeom prst="ellipse">
              <a:avLst/>
            </a:prstGeom>
            <a:noFill/>
            <a:ln w="12700"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41" name="Curved Connector 540"/>
            <p:cNvCxnSpPr/>
            <p:nvPr/>
          </p:nvCxnSpPr>
          <p:spPr>
            <a:xfrm flipV="1">
              <a:off x="4064400" y="1771200"/>
              <a:ext cx="25714" cy="25714"/>
            </a:xfrm>
            <a:prstGeom prst="curvedConnector3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/>
          <p:cNvCxnSpPr/>
          <p:nvPr/>
        </p:nvCxnSpPr>
        <p:spPr>
          <a:xfrm flipV="1">
            <a:off x="5525313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flipV="1">
            <a:off x="5647665" y="2233968"/>
            <a:ext cx="21600" cy="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88000" y="11340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000" y="1134000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PPO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8627" y="1569669"/>
            <a:ext cx="88392" cy="7467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7491" y="1943244"/>
            <a:ext cx="80010" cy="609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9114" y="1947486"/>
            <a:ext cx="89154" cy="609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2124" y="1943244"/>
            <a:ext cx="98298" cy="609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2552400" y="2600734"/>
            <a:ext cx="1944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1">
            <a:off x="2962800" y="2600734"/>
            <a:ext cx="6192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23705" y="267120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Excitation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5" name="Group 544"/>
          <p:cNvGrpSpPr/>
          <p:nvPr/>
        </p:nvGrpSpPr>
        <p:grpSpPr>
          <a:xfrm rot="5400000" flipV="1">
            <a:off x="2378260" y="2689822"/>
            <a:ext cx="108879" cy="178200"/>
            <a:chOff x="4644008" y="1636200"/>
            <a:chExt cx="108879" cy="178200"/>
          </a:xfrm>
        </p:grpSpPr>
        <p:cxnSp>
          <p:nvCxnSpPr>
            <p:cNvPr id="546" name="Straight Connector 545"/>
            <p:cNvCxnSpPr/>
            <p:nvPr/>
          </p:nvCxnSpPr>
          <p:spPr>
            <a:xfrm flipV="1">
              <a:off x="4697390" y="16362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4644008" y="1671181"/>
              <a:ext cx="108879" cy="107219"/>
              <a:chOff x="4644008" y="1671181"/>
              <a:chExt cx="108879" cy="107219"/>
            </a:xfrm>
          </p:grpSpPr>
          <p:grpSp>
            <p:nvGrpSpPr>
              <p:cNvPr id="549" name="Group 54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51" name="Straight Connector 550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0" name="Rectangle 549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48" name="Straight Connector 547"/>
            <p:cNvCxnSpPr/>
            <p:nvPr/>
          </p:nvCxnSpPr>
          <p:spPr>
            <a:xfrm flipV="1">
              <a:off x="4698000" y="17784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905" y="2733700"/>
            <a:ext cx="116586" cy="10134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4482055" y="2671200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Slow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4" name="Group 553"/>
          <p:cNvGrpSpPr/>
          <p:nvPr/>
        </p:nvGrpSpPr>
        <p:grpSpPr>
          <a:xfrm rot="5400000" flipV="1">
            <a:off x="4318960" y="2689200"/>
            <a:ext cx="108879" cy="178800"/>
            <a:chOff x="4319949" y="1260000"/>
            <a:chExt cx="108879" cy="178800"/>
          </a:xfrm>
        </p:grpSpPr>
        <p:grpSp>
          <p:nvGrpSpPr>
            <p:cNvPr id="555" name="Group 554"/>
            <p:cNvGrpSpPr/>
            <p:nvPr/>
          </p:nvGrpSpPr>
          <p:grpSpPr>
            <a:xfrm>
              <a:off x="4319949" y="1295542"/>
              <a:ext cx="108879" cy="107258"/>
              <a:chOff x="4572494" y="1458742"/>
              <a:chExt cx="108879" cy="107258"/>
            </a:xfrm>
          </p:grpSpPr>
          <p:cxnSp>
            <p:nvCxnSpPr>
              <p:cNvPr id="558" name="Straight Connector 557"/>
              <p:cNvCxnSpPr/>
              <p:nvPr/>
            </p:nvCxnSpPr>
            <p:spPr>
              <a:xfrm>
                <a:off x="4573373" y="1459761"/>
                <a:ext cx="1080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>
                <a:off x="4572494" y="1459760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4680000" y="1458742"/>
                <a:ext cx="0" cy="18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Oval 560"/>
              <p:cNvSpPr/>
              <p:nvPr/>
            </p:nvSpPr>
            <p:spPr>
              <a:xfrm>
                <a:off x="4579200" y="1472400"/>
                <a:ext cx="93600" cy="93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56" name="Straight Connector 555"/>
            <p:cNvCxnSpPr/>
            <p:nvPr/>
          </p:nvCxnSpPr>
          <p:spPr>
            <a:xfrm flipV="1">
              <a:off x="4373455" y="12600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flipV="1">
              <a:off x="4373455" y="1402800"/>
              <a:ext cx="0" cy="36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8455" y="2732400"/>
            <a:ext cx="126492" cy="87630"/>
          </a:xfrm>
          <a:prstGeom prst="rect">
            <a:avLst/>
          </a:prstGeom>
        </p:spPr>
      </p:pic>
      <p:cxnSp>
        <p:nvCxnSpPr>
          <p:cNvPr id="491" name="Straight Connector 490"/>
          <p:cNvCxnSpPr/>
          <p:nvPr/>
        </p:nvCxnSpPr>
        <p:spPr>
          <a:xfrm flipV="1">
            <a:off x="6656400" y="2602263"/>
            <a:ext cx="1980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flipV="1">
            <a:off x="7066800" y="2602263"/>
            <a:ext cx="604800" cy="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561"/>
          <p:cNvGrpSpPr/>
          <p:nvPr/>
        </p:nvGrpSpPr>
        <p:grpSpPr>
          <a:xfrm rot="16200000">
            <a:off x="6328360" y="2689200"/>
            <a:ext cx="108879" cy="180000"/>
            <a:chOff x="4324218" y="1634400"/>
            <a:chExt cx="108879" cy="180000"/>
          </a:xfrm>
        </p:grpSpPr>
        <p:sp>
          <p:nvSpPr>
            <p:cNvPr id="563" name="Isosceles Triangle 562"/>
            <p:cNvSpPr/>
            <p:nvPr/>
          </p:nvSpPr>
          <p:spPr>
            <a:xfrm flipV="1">
              <a:off x="4334400" y="1692000"/>
              <a:ext cx="86400" cy="86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4" name="Straight Connector 563"/>
            <p:cNvCxnSpPr/>
            <p:nvPr/>
          </p:nvCxnSpPr>
          <p:spPr>
            <a:xfrm flipV="1">
              <a:off x="4373700" y="1767600"/>
              <a:ext cx="0" cy="46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 564"/>
            <p:cNvGrpSpPr/>
            <p:nvPr/>
          </p:nvGrpSpPr>
          <p:grpSpPr>
            <a:xfrm>
              <a:off x="4324218" y="1634400"/>
              <a:ext cx="108879" cy="53999"/>
              <a:chOff x="4324218" y="1634400"/>
              <a:chExt cx="108879" cy="53999"/>
            </a:xfrm>
          </p:grpSpPr>
          <p:grpSp>
            <p:nvGrpSpPr>
              <p:cNvPr id="566" name="Group 565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7" name="Straight Connector 566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2" name="Picture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2800" y="2732400"/>
            <a:ext cx="117348" cy="87630"/>
          </a:xfrm>
          <a:prstGeom prst="rect">
            <a:avLst/>
          </a:prstGeom>
        </p:spPr>
      </p:pic>
      <p:sp>
        <p:nvSpPr>
          <p:cNvPr id="578" name="TextBox 577"/>
          <p:cNvSpPr txBox="1"/>
          <p:nvPr/>
        </p:nvSpPr>
        <p:spPr>
          <a:xfrm>
            <a:off x="6490415" y="267120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Fast Inhibition (    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1753200" y="9072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5868144" y="90872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>
                <a:latin typeface="Arial" pitchFamily="34" charset="0"/>
                <a:cs typeface="Arial" pitchFamily="34" charset="0"/>
              </a:rPr>
              <a:t>BIN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fi}}$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si}}$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G_{\mathrm{p}}$&#10;&#10;&#10;\end{document}"/>
  <p:tag name="IGUANATEXSIZE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337</Words>
  <Application>Microsoft Office PowerPoint</Application>
  <PresentationFormat>On-screen Show (4:3)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The Bionic Ear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Melbourne School of Engineering</cp:lastModifiedBy>
  <cp:revision>220</cp:revision>
  <cp:lastPrinted>2013-09-18T02:31:45Z</cp:lastPrinted>
  <dcterms:created xsi:type="dcterms:W3CDTF">2013-01-22T22:58:20Z</dcterms:created>
  <dcterms:modified xsi:type="dcterms:W3CDTF">2013-09-25T02:46:58Z</dcterms:modified>
</cp:coreProperties>
</file>