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9144000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8" y="-78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4058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5063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379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380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4633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0265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14.xml"/><Relationship Id="rId21" Type="http://schemas.openxmlformats.org/officeDocument/2006/relationships/image" Target="../media/image17.png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21.xml"/><Relationship Id="rId19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12" y="531121"/>
            <a:ext cx="2880000" cy="6601785"/>
            <a:chOff x="0" y="0"/>
            <a:chExt cx="2880000" cy="502993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2880000" cy="5029931"/>
              <a:chOff x="0" y="0"/>
              <a:chExt cx="2880000" cy="50299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80000" cy="38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07504" y="3834000"/>
                <a:ext cx="2664296" cy="11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Figure 1. Results from the estimation of four seizures from the same animal. In Figure A the first seizure estimated is demonstrated. For this seizure, and all other seizures estimated the transition to </a:t>
                </a:r>
                <a:r>
                  <a:rPr lang="en-AU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ictal</a:t>
                </a:r>
                <a:r>
                  <a:rPr lang="en-AU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occurs at 0s, and end at the dotted line with the same colour as the estimated data. In Figure B,C and D the estimated synaptic gains for excitatory, slow inhibitory and fast inhibitory populations are demonstrated, with each colour corresponding to the results from a different seizure. Lastly, in Figure E the estimated input mean to the model cortical region is demonstrated.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496" y="188640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95" y="703819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96" y="1412776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96" y="2060848"/>
              <a:ext cx="29527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96" y="2708920"/>
              <a:ext cx="287258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903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10867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54337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543375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9" t="4362" r="1958" b="3787"/>
          <a:stretch/>
        </p:blipFill>
        <p:spPr bwMode="auto">
          <a:xfrm>
            <a:off x="3114168" y="366282"/>
            <a:ext cx="2970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" t="3410" r="4642" b="4175"/>
          <a:stretch/>
        </p:blipFill>
        <p:spPr bwMode="auto">
          <a:xfrm>
            <a:off x="107504" y="5755050"/>
            <a:ext cx="2880000" cy="4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6" t="3785" r="2226" b="4100"/>
          <a:stretch/>
        </p:blipFill>
        <p:spPr bwMode="auto">
          <a:xfrm>
            <a:off x="35497" y="366282"/>
            <a:ext cx="2957549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25" t="3804" r="2593" b="4238"/>
          <a:stretch/>
        </p:blipFill>
        <p:spPr bwMode="auto">
          <a:xfrm>
            <a:off x="3132168" y="5753381"/>
            <a:ext cx="2952000" cy="4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731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2008" y="63449"/>
            <a:ext cx="6084168" cy="8181529"/>
            <a:chOff x="0" y="-1"/>
            <a:chExt cx="6084168" cy="8181529"/>
          </a:xfrm>
        </p:grpSpPr>
        <p:sp>
          <p:nvSpPr>
            <p:cNvPr id="15" name="TextBox 14"/>
            <p:cNvSpPr txBox="1"/>
            <p:nvPr/>
          </p:nvSpPr>
          <p:spPr>
            <a:xfrm>
              <a:off x="0" y="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AU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00" y="-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000" y="41400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69" t="4362" r="1958" b="3787"/>
            <a:stretch/>
          </p:blipFill>
          <p:spPr bwMode="auto">
            <a:xfrm>
              <a:off x="3114168" y="279072"/>
              <a:ext cx="2970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39" t="3410" r="4642" b="4175"/>
            <a:stretch/>
          </p:blipFill>
          <p:spPr bwMode="auto">
            <a:xfrm>
              <a:off x="107504" y="4384800"/>
              <a:ext cx="2880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76" t="3785" r="2226" b="4100"/>
            <a:stretch/>
          </p:blipFill>
          <p:spPr bwMode="auto">
            <a:xfrm>
              <a:off x="35497" y="279072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25" t="3804" r="2593" b="4238"/>
            <a:stretch/>
          </p:blipFill>
          <p:spPr bwMode="auto">
            <a:xfrm>
              <a:off x="3132168" y="4383528"/>
              <a:ext cx="2952000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273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55776" y="1692250"/>
            <a:ext cx="3173573" cy="3798000"/>
            <a:chOff x="2555776" y="1692250"/>
            <a:chExt cx="3173573" cy="3798000"/>
          </a:xfrm>
        </p:grpSpPr>
        <p:grpSp>
          <p:nvGrpSpPr>
            <p:cNvPr id="4" name="Group 3"/>
            <p:cNvGrpSpPr/>
            <p:nvPr/>
          </p:nvGrpSpPr>
          <p:grpSpPr>
            <a:xfrm>
              <a:off x="2555776" y="1775291"/>
              <a:ext cx="295274" cy="2930262"/>
              <a:chOff x="35496" y="349801"/>
              <a:chExt cx="295274" cy="223258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496" y="349801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AU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496" y="788707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496" y="138379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96" y="1877566"/>
                <a:ext cx="295274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496" y="2371336"/>
                <a:ext cx="287258" cy="211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176" t="3785" r="2226" b="4100"/>
            <a:stretch/>
          </p:blipFill>
          <p:spPr bwMode="auto">
            <a:xfrm>
              <a:off x="2771800" y="1692250"/>
              <a:ext cx="2957549" cy="379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952000" cy="25563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0000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987" t="16322" r="14050" b="19224"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1622" t="20675" r="9763" b="22489"/>
          <a:stretch>
            <a:fillRect/>
          </a:stretch>
        </p:blipFill>
        <p:spPr bwMode="auto">
          <a:xfrm>
            <a:off x="1944000" y="100800"/>
            <a:ext cx="990550" cy="91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7200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97160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1680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44178"/>
            <a:ext cx="2520000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2880000" cy="288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80000" cy="14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r="213" b="912"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7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58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63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65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78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79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3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 cstate="print"/>
          <a:srcRect l="30267" t="25332" r="29685" b="31433"/>
          <a:stretch>
            <a:fillRect/>
          </a:stretch>
        </p:blipFill>
        <p:spPr bwMode="auto">
          <a:xfrm>
            <a:off x="18000" y="449999"/>
            <a:ext cx="648000" cy="5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141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The Bionic Ear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Melbourne School of Engineering</cp:lastModifiedBy>
  <cp:revision>288</cp:revision>
  <dcterms:created xsi:type="dcterms:W3CDTF">2013-09-19T04:40:33Z</dcterms:created>
  <dcterms:modified xsi:type="dcterms:W3CDTF">2013-09-25T02:43:23Z</dcterms:modified>
</cp:coreProperties>
</file>