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68" r:id="rId14"/>
    <p:sldId id="269" r:id="rId15"/>
    <p:sldId id="270" r:id="rId16"/>
    <p:sldId id="271" r:id="rId17"/>
    <p:sldId id="272" r:id="rId18"/>
    <p:sldId id="274" r:id="rId19"/>
    <p:sldId id="277" r:id="rId20"/>
    <p:sldId id="27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FF"/>
    <a:srgbClr val="990099"/>
    <a:srgbClr val="00FFFF"/>
    <a:srgbClr val="00FF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3863" autoAdjust="0"/>
  </p:normalViewPr>
  <p:slideViewPr>
    <p:cSldViewPr>
      <p:cViewPr varScale="1">
        <p:scale>
          <a:sx n="110" d="100"/>
          <a:sy n="110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2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4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60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59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0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8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7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7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2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2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6D78-0C54-4F63-9D17-89B1C6B38A2B}" type="datetimeFigureOut">
              <a:rPr lang="en-AU" smtClean="0"/>
              <a:pPr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png"/><Relationship Id="rId5" Type="http://schemas.openxmlformats.org/officeDocument/2006/relationships/tags" Target="../tags/tag19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11.png"/><Relationship Id="rId18" Type="http://schemas.openxmlformats.org/officeDocument/2006/relationships/image" Target="../media/image16.emf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23.xml"/><Relationship Id="rId16" Type="http://schemas.openxmlformats.org/officeDocument/2006/relationships/image" Target="../media/image1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9.png"/><Relationship Id="rId5" Type="http://schemas.openxmlformats.org/officeDocument/2006/relationships/tags" Target="../tags/tag26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2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20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2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20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20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522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2483768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flipV="1">
            <a:off x="3990998" y="1533692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4279030" y="1535149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flipV="1">
            <a:off x="4567062" y="1535149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454934" y="1568593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2339752" y="249289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55776" y="2117824"/>
            <a:ext cx="360040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2627784" y="2198873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47864" y="2117824"/>
            <a:ext cx="360040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Curved Connector 32"/>
          <p:cNvCxnSpPr/>
          <p:nvPr/>
        </p:nvCxnSpPr>
        <p:spPr>
          <a:xfrm flipV="1">
            <a:off x="3413749" y="2198873"/>
            <a:ext cx="216024" cy="19794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4147568" y="2109266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4205487" y="2252302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64088" y="211782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Curved Connector 37"/>
          <p:cNvCxnSpPr/>
          <p:nvPr/>
        </p:nvCxnSpPr>
        <p:spPr>
          <a:xfrm flipV="1">
            <a:off x="5436096" y="2198873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07803" y="3050960"/>
            <a:ext cx="396043" cy="12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/>
          <p:cNvSpPr/>
          <p:nvPr/>
        </p:nvSpPr>
        <p:spPr>
          <a:xfrm>
            <a:off x="2915816" y="2106215"/>
            <a:ext cx="432048" cy="36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/>
          <p:cNvSpPr/>
          <p:nvPr/>
        </p:nvSpPr>
        <p:spPr>
          <a:xfrm>
            <a:off x="3715520" y="2109266"/>
            <a:ext cx="432048" cy="36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347864" y="3050952"/>
            <a:ext cx="396043" cy="12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Arc 71"/>
          <p:cNvSpPr/>
          <p:nvPr/>
        </p:nvSpPr>
        <p:spPr>
          <a:xfrm>
            <a:off x="3527884" y="1340768"/>
            <a:ext cx="378334" cy="364560"/>
          </a:xfrm>
          <a:prstGeom prst="arc">
            <a:avLst>
              <a:gd name="adj1" fmla="val 10655128"/>
              <a:gd name="adj2" fmla="val 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/>
          <p:cNvCxnSpPr>
            <a:stCxn id="32" idx="0"/>
          </p:cNvCxnSpPr>
          <p:nvPr/>
        </p:nvCxnSpPr>
        <p:spPr>
          <a:xfrm flipV="1">
            <a:off x="3527884" y="1516143"/>
            <a:ext cx="0" cy="6016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7" idx="0"/>
          </p:cNvCxnSpPr>
          <p:nvPr/>
        </p:nvCxnSpPr>
        <p:spPr>
          <a:xfrm flipV="1">
            <a:off x="5544108" y="1520788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>
            <a:off x="4787278" y="1196752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Connector 75"/>
          <p:cNvCxnSpPr>
            <a:stCxn id="30" idx="0"/>
          </p:cNvCxnSpPr>
          <p:nvPr/>
        </p:nvCxnSpPr>
        <p:spPr>
          <a:xfrm flipV="1">
            <a:off x="2735796" y="1516143"/>
            <a:ext cx="3800" cy="6016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Arc 77"/>
          <p:cNvSpPr/>
          <p:nvPr/>
        </p:nvSpPr>
        <p:spPr>
          <a:xfrm flipV="1">
            <a:off x="3005824" y="3033633"/>
            <a:ext cx="261029" cy="301288"/>
          </a:xfrm>
          <a:prstGeom prst="arc">
            <a:avLst>
              <a:gd name="adj1" fmla="val 1081022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c 113"/>
          <p:cNvSpPr/>
          <p:nvPr/>
        </p:nvSpPr>
        <p:spPr>
          <a:xfrm>
            <a:off x="2739596" y="1779097"/>
            <a:ext cx="266228" cy="211504"/>
          </a:xfrm>
          <a:prstGeom prst="arc">
            <a:avLst>
              <a:gd name="adj1" fmla="val 1082518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5" name="Straight Connector 114"/>
          <p:cNvCxnSpPr>
            <a:stCxn id="114" idx="2"/>
            <a:endCxn id="78" idx="0"/>
          </p:cNvCxnSpPr>
          <p:nvPr/>
        </p:nvCxnSpPr>
        <p:spPr>
          <a:xfrm>
            <a:off x="3005824" y="1884849"/>
            <a:ext cx="0" cy="12998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flipV="1">
            <a:off x="3846981" y="1518465"/>
            <a:ext cx="144016" cy="80410"/>
            <a:chOff x="2195736" y="1520788"/>
            <a:chExt cx="144016" cy="252028"/>
          </a:xfrm>
        </p:grpSpPr>
        <p:cxnSp>
          <p:nvCxnSpPr>
            <p:cNvPr id="119" name="Elbow Connector 118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8" name="Oval 117"/>
          <p:cNvSpPr/>
          <p:nvPr/>
        </p:nvSpPr>
        <p:spPr>
          <a:xfrm>
            <a:off x="3882985" y="1556792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5" name="Group 124"/>
          <p:cNvGrpSpPr/>
          <p:nvPr/>
        </p:nvGrpSpPr>
        <p:grpSpPr>
          <a:xfrm flipV="1">
            <a:off x="4418926" y="1530611"/>
            <a:ext cx="144016" cy="80410"/>
            <a:chOff x="2195736" y="1520788"/>
            <a:chExt cx="144016" cy="252028"/>
          </a:xfrm>
        </p:grpSpPr>
        <p:cxnSp>
          <p:nvCxnSpPr>
            <p:cNvPr id="126" name="Elbow Connector 125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 flipV="1">
            <a:off x="4137483" y="1528388"/>
            <a:ext cx="144016" cy="80410"/>
            <a:chOff x="2195736" y="1520788"/>
            <a:chExt cx="144016" cy="252028"/>
          </a:xfrm>
        </p:grpSpPr>
        <p:cxnSp>
          <p:nvCxnSpPr>
            <p:cNvPr id="130" name="Elbow Connector 129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2" name="Oval 131"/>
          <p:cNvSpPr/>
          <p:nvPr/>
        </p:nvSpPr>
        <p:spPr>
          <a:xfrm>
            <a:off x="4173487" y="1556792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 132"/>
          <p:cNvSpPr/>
          <p:nvPr/>
        </p:nvSpPr>
        <p:spPr>
          <a:xfrm>
            <a:off x="4747728" y="1572639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4" name="Group 133"/>
          <p:cNvGrpSpPr/>
          <p:nvPr/>
        </p:nvGrpSpPr>
        <p:grpSpPr>
          <a:xfrm flipV="1">
            <a:off x="4711720" y="1534657"/>
            <a:ext cx="144016" cy="80410"/>
            <a:chOff x="2195736" y="1520788"/>
            <a:chExt cx="144016" cy="252028"/>
          </a:xfrm>
        </p:grpSpPr>
        <p:cxnSp>
          <p:nvCxnSpPr>
            <p:cNvPr id="135" name="Elbow Connector 13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 flipV="1">
            <a:off x="5471694" y="2961169"/>
            <a:ext cx="144016" cy="209618"/>
            <a:chOff x="1352622" y="3250169"/>
            <a:chExt cx="144016" cy="209618"/>
          </a:xfrm>
        </p:grpSpPr>
        <p:sp>
          <p:nvSpPr>
            <p:cNvPr id="137" name="Rectangle 136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8" name="Group 137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139" name="Elbow Connector 13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Rectangle 140"/>
          <p:cNvSpPr/>
          <p:nvPr/>
        </p:nvSpPr>
        <p:spPr>
          <a:xfrm flipV="1">
            <a:off x="2699795" y="2963882"/>
            <a:ext cx="72000" cy="1716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2" name="Group 141"/>
          <p:cNvGrpSpPr/>
          <p:nvPr/>
        </p:nvGrpSpPr>
        <p:grpSpPr>
          <a:xfrm>
            <a:off x="2663787" y="3093090"/>
            <a:ext cx="144016" cy="80410"/>
            <a:chOff x="2195736" y="1520788"/>
            <a:chExt cx="144016" cy="252028"/>
          </a:xfrm>
        </p:grpSpPr>
        <p:cxnSp>
          <p:nvCxnSpPr>
            <p:cNvPr id="143" name="Elbow Connector 14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 flipV="1">
            <a:off x="3785534" y="2961169"/>
            <a:ext cx="72000" cy="1716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5" name="Group 154"/>
          <p:cNvGrpSpPr/>
          <p:nvPr/>
        </p:nvGrpSpPr>
        <p:grpSpPr>
          <a:xfrm>
            <a:off x="3749526" y="3090377"/>
            <a:ext cx="144016" cy="80410"/>
            <a:chOff x="2195736" y="1520788"/>
            <a:chExt cx="144016" cy="252028"/>
          </a:xfrm>
        </p:grpSpPr>
        <p:cxnSp>
          <p:nvCxnSpPr>
            <p:cNvPr id="156" name="Elbow Connector 155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3203848" y="3090377"/>
            <a:ext cx="144016" cy="80410"/>
            <a:chOff x="2195736" y="1520788"/>
            <a:chExt cx="144016" cy="252028"/>
          </a:xfrm>
        </p:grpSpPr>
        <p:cxnSp>
          <p:nvCxnSpPr>
            <p:cNvPr id="164" name="Elbow Connector 163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 flipV="1">
            <a:off x="3239852" y="2960824"/>
            <a:ext cx="72008" cy="1716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Arc 168"/>
          <p:cNvSpPr/>
          <p:nvPr/>
        </p:nvSpPr>
        <p:spPr>
          <a:xfrm flipV="1">
            <a:off x="3275856" y="2258932"/>
            <a:ext cx="263907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c 169"/>
          <p:cNvSpPr/>
          <p:nvPr/>
        </p:nvSpPr>
        <p:spPr>
          <a:xfrm flipH="1">
            <a:off x="3275856" y="2727205"/>
            <a:ext cx="271930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c 170"/>
          <p:cNvSpPr/>
          <p:nvPr/>
        </p:nvSpPr>
        <p:spPr>
          <a:xfrm flipH="1" flipV="1">
            <a:off x="3539762" y="2247540"/>
            <a:ext cx="294445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c 171"/>
          <p:cNvSpPr/>
          <p:nvPr/>
        </p:nvSpPr>
        <p:spPr>
          <a:xfrm>
            <a:off x="3539762" y="2715467"/>
            <a:ext cx="281771" cy="479665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Arc 173"/>
          <p:cNvSpPr/>
          <p:nvPr/>
        </p:nvSpPr>
        <p:spPr>
          <a:xfrm>
            <a:off x="3527884" y="1196752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c 174"/>
          <p:cNvSpPr/>
          <p:nvPr/>
        </p:nvSpPr>
        <p:spPr>
          <a:xfrm flipH="1">
            <a:off x="2739596" y="1196752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7" name="Straight Connector 176"/>
          <p:cNvCxnSpPr>
            <a:stCxn id="175" idx="0"/>
            <a:endCxn id="174" idx="0"/>
          </p:cNvCxnSpPr>
          <p:nvPr/>
        </p:nvCxnSpPr>
        <p:spPr>
          <a:xfrm>
            <a:off x="3080400" y="1196752"/>
            <a:ext cx="7882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3918989" y="1334782"/>
            <a:ext cx="872088" cy="699697"/>
            <a:chOff x="3918989" y="1334782"/>
            <a:chExt cx="872088" cy="771429"/>
          </a:xfrm>
        </p:grpSpPr>
        <p:sp>
          <p:nvSpPr>
            <p:cNvPr id="79" name="Arc 78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Arc 79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Arc 81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Arc 177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Arc 178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Arc 179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6091212" y="1340768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85665" y="1334782"/>
            <a:ext cx="2397" cy="18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3370" y="102311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>
                <a:latin typeface="Arial" pitchFamily="34" charset="0"/>
                <a:cs typeface="Arial" pitchFamily="34" charset="0"/>
              </a:rPr>
              <a:t>Input from </a:t>
            </a:r>
          </a:p>
          <a:p>
            <a:r>
              <a:rPr lang="en-AU" sz="800" dirty="0">
                <a:latin typeface="Arial" pitchFamily="34" charset="0"/>
                <a:cs typeface="Arial" pitchFamily="34" charset="0"/>
              </a:rPr>
              <a:t>other areas</a:t>
            </a:r>
          </a:p>
          <a:p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34208" y="3176975"/>
            <a:ext cx="263938" cy="32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/>
          <p:cNvSpPr/>
          <p:nvPr/>
        </p:nvSpPr>
        <p:spPr>
          <a:xfrm>
            <a:off x="4098145" y="3176975"/>
            <a:ext cx="264693" cy="32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c 9"/>
          <p:cNvSpPr/>
          <p:nvPr/>
        </p:nvSpPr>
        <p:spPr>
          <a:xfrm>
            <a:off x="3893542" y="28834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/>
          <p:cNvCxnSpPr>
            <a:endCxn id="10" idx="2"/>
          </p:cNvCxnSpPr>
          <p:nvPr/>
        </p:nvCxnSpPr>
        <p:spPr>
          <a:xfrm flipV="1">
            <a:off x="2960820" y="3501000"/>
            <a:ext cx="1168869" cy="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202338" y="2636912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651665" y="2689611"/>
            <a:ext cx="48130" cy="1543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7" name="Straight Connector 166"/>
          <p:cNvCxnSpPr>
            <a:stCxn id="166" idx="2"/>
          </p:cNvCxnSpPr>
          <p:nvPr/>
        </p:nvCxnSpPr>
        <p:spPr>
          <a:xfrm flipH="1">
            <a:off x="2452302" y="2766792"/>
            <a:ext cx="1993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637694" y="1916832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792100" y="2668033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821534" y="246434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Oval 190"/>
          <p:cNvSpPr/>
          <p:nvPr/>
        </p:nvSpPr>
        <p:spPr>
          <a:xfrm flipH="1">
            <a:off x="4444943" y="1947934"/>
            <a:ext cx="48130" cy="15436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Straight Connector 191"/>
          <p:cNvCxnSpPr>
            <a:stCxn id="191" idx="2"/>
          </p:cNvCxnSpPr>
          <p:nvPr/>
        </p:nvCxnSpPr>
        <p:spPr>
          <a:xfrm>
            <a:off x="4493073" y="2025115"/>
            <a:ext cx="199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 flipH="1">
            <a:off x="5580112" y="2698574"/>
            <a:ext cx="48130" cy="15436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7" name="Straight Connector 196"/>
          <p:cNvCxnSpPr>
            <a:stCxn id="196" idx="2"/>
          </p:cNvCxnSpPr>
          <p:nvPr/>
        </p:nvCxnSpPr>
        <p:spPr>
          <a:xfrm>
            <a:off x="5628242" y="2775755"/>
            <a:ext cx="19936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 flipH="1">
            <a:off x="3619706" y="2492896"/>
            <a:ext cx="48130" cy="15436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3667836" y="2570077"/>
            <a:ext cx="1993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61442" y="2489421"/>
            <a:ext cx="4296" cy="684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Arc 201"/>
          <p:cNvSpPr/>
          <p:nvPr/>
        </p:nvSpPr>
        <p:spPr>
          <a:xfrm flipH="1">
            <a:off x="3830501" y="2883479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Arc 202"/>
          <p:cNvSpPr/>
          <p:nvPr/>
        </p:nvSpPr>
        <p:spPr>
          <a:xfrm flipH="1">
            <a:off x="2739674" y="2883479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Arc 203"/>
          <p:cNvSpPr/>
          <p:nvPr/>
        </p:nvSpPr>
        <p:spPr>
          <a:xfrm flipH="1">
            <a:off x="4361442" y="2875900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Arc 213"/>
          <p:cNvSpPr/>
          <p:nvPr/>
        </p:nvSpPr>
        <p:spPr>
          <a:xfrm>
            <a:off x="5078207" y="2875512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2" name="Straight Connector 231"/>
          <p:cNvCxnSpPr>
            <a:endCxn id="214" idx="2"/>
          </p:cNvCxnSpPr>
          <p:nvPr/>
        </p:nvCxnSpPr>
        <p:spPr>
          <a:xfrm flipV="1">
            <a:off x="4582955" y="3493035"/>
            <a:ext cx="731399" cy="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739596" y="2472457"/>
            <a:ext cx="0" cy="486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5" idx="0"/>
          </p:cNvCxnSpPr>
          <p:nvPr/>
        </p:nvCxnSpPr>
        <p:spPr>
          <a:xfrm>
            <a:off x="4361442" y="1901528"/>
            <a:ext cx="2150" cy="20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5544065" y="2489421"/>
            <a:ext cx="0" cy="48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88062" y="2600728"/>
            <a:ext cx="0" cy="450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7" name="Oval 216"/>
          <p:cNvSpPr/>
          <p:nvPr/>
        </p:nvSpPr>
        <p:spPr>
          <a:xfrm>
            <a:off x="6759924" y="1803600"/>
            <a:ext cx="88632" cy="9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6732240" y="1767600"/>
            <a:ext cx="144000" cy="36972"/>
            <a:chOff x="6732240" y="1767600"/>
            <a:chExt cx="144000" cy="3697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732240" y="17685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35600" y="17685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872400" y="17676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Rectangle 225"/>
          <p:cNvSpPr/>
          <p:nvPr/>
        </p:nvSpPr>
        <p:spPr>
          <a:xfrm>
            <a:off x="6399200" y="1570067"/>
            <a:ext cx="90000" cy="9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0" name="Group 229"/>
          <p:cNvGrpSpPr/>
          <p:nvPr/>
        </p:nvGrpSpPr>
        <p:grpSpPr>
          <a:xfrm>
            <a:off x="6372200" y="1535149"/>
            <a:ext cx="144000" cy="36972"/>
            <a:chOff x="6732240" y="1767600"/>
            <a:chExt cx="144000" cy="36972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6732240" y="17685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735600" y="17685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872400" y="17676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Isosceles Triangle 238"/>
          <p:cNvSpPr/>
          <p:nvPr/>
        </p:nvSpPr>
        <p:spPr>
          <a:xfrm flipV="1">
            <a:off x="6478013" y="2025115"/>
            <a:ext cx="90000" cy="90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0" name="Group 239"/>
          <p:cNvGrpSpPr/>
          <p:nvPr/>
        </p:nvGrpSpPr>
        <p:grpSpPr>
          <a:xfrm>
            <a:off x="6451013" y="1986911"/>
            <a:ext cx="144000" cy="36972"/>
            <a:chOff x="6732240" y="1767600"/>
            <a:chExt cx="144000" cy="36972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6732240" y="17685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735600" y="17685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872400" y="17676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flipV="1">
            <a:off x="6520596" y="1949967"/>
            <a:ext cx="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6520596" y="2103360"/>
            <a:ext cx="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28000" y="1281604"/>
            <a:ext cx="180000" cy="2736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9800" y="1373400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08000" y="1375172"/>
            <a:ext cx="180000" cy="8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79600"/>
            <a:ext cx="2196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68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/>
          <p:cNvGrpSpPr/>
          <p:nvPr/>
        </p:nvGrpSpPr>
        <p:grpSpPr>
          <a:xfrm>
            <a:off x="30708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872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10800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272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Connector 283"/>
          <p:cNvCxnSpPr/>
          <p:nvPr/>
        </p:nvCxnSpPr>
        <p:spPr>
          <a:xfrm>
            <a:off x="2443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 flipV="1">
            <a:off x="2390400" y="2275200"/>
            <a:ext cx="108879" cy="107219"/>
            <a:chOff x="4644008" y="1671181"/>
            <a:chExt cx="108879" cy="107219"/>
          </a:xfrm>
        </p:grpSpPr>
        <p:grpSp>
          <p:nvGrpSpPr>
            <p:cNvPr id="287" name="Group 286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Rectangle 287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6" name="Straight Connector 285"/>
          <p:cNvCxnSpPr/>
          <p:nvPr/>
        </p:nvCxnSpPr>
        <p:spPr>
          <a:xfrm>
            <a:off x="2444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45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/>
          <p:cNvGrpSpPr/>
          <p:nvPr/>
        </p:nvGrpSpPr>
        <p:grpSpPr>
          <a:xfrm flipV="1">
            <a:off x="3121200" y="2275200"/>
            <a:ext cx="108879" cy="107219"/>
            <a:chOff x="4644008" y="1671181"/>
            <a:chExt cx="108879" cy="107219"/>
          </a:xfrm>
        </p:grpSpPr>
        <p:grpSp>
          <p:nvGrpSpPr>
            <p:cNvPr id="303" name="Group 30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Rectangle 30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1751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5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 flipV="1">
            <a:off x="3632400" y="2275200"/>
            <a:ext cx="108879" cy="107219"/>
            <a:chOff x="4644008" y="1671181"/>
            <a:chExt cx="108879" cy="107219"/>
          </a:xfrm>
        </p:grpSpPr>
        <p:grpSp>
          <p:nvGrpSpPr>
            <p:cNvPr id="319" name="Group 3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Rectangle 3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3686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/>
          <p:cNvGrpSpPr/>
          <p:nvPr/>
        </p:nvGrpSpPr>
        <p:grpSpPr>
          <a:xfrm flipV="1">
            <a:off x="3301200" y="2275200"/>
            <a:ext cx="108879" cy="107258"/>
            <a:chOff x="4572494" y="1458742"/>
            <a:chExt cx="108879" cy="107258"/>
          </a:xfrm>
        </p:grpSpPr>
        <p:cxnSp>
          <p:nvCxnSpPr>
            <p:cNvPr id="331" name="Straight Connector 330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9" name="Straight Connector 328"/>
          <p:cNvCxnSpPr/>
          <p:nvPr/>
        </p:nvCxnSpPr>
        <p:spPr>
          <a:xfrm>
            <a:off x="3354706" y="23820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4706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0200" y="2109628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18400" y="2109656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0400" y="1303962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79600"/>
            <a:ext cx="108000" cy="111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4162" y="2385000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4800" y="1086943"/>
            <a:ext cx="1044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7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3200" y="1087200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9059" y="982541"/>
            <a:ext cx="216000" cy="218051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1200" y="980734"/>
            <a:ext cx="2160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1200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12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5600" y="2491200"/>
            <a:ext cx="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0800" y="1303200"/>
            <a:ext cx="115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901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4959012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200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2800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2800" y="17295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58800" y="2384783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484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36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4097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1200" y="1090529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2400" y="2111157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000" y="2111185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28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1219" y="1305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3915" y="1305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0000" y="2387567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8329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38800" y="1090800"/>
            <a:ext cx="1044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48400" y="1089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0419" y="1089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20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2400" y="98226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89200" y="1088729"/>
            <a:ext cx="12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4" name="Group 623"/>
          <p:cNvGrpSpPr/>
          <p:nvPr/>
        </p:nvGrpSpPr>
        <p:grpSpPr>
          <a:xfrm flipV="1">
            <a:off x="7725600" y="1410929"/>
            <a:ext cx="108879" cy="107258"/>
            <a:chOff x="4572494" y="1458742"/>
            <a:chExt cx="108879" cy="107258"/>
          </a:xfrm>
        </p:grpSpPr>
        <p:cxnSp>
          <p:nvCxnSpPr>
            <p:cNvPr id="627" name="Straight Connector 626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5" name="Straight Connector 624"/>
          <p:cNvCxnSpPr/>
          <p:nvPr/>
        </p:nvCxnSpPr>
        <p:spPr>
          <a:xfrm>
            <a:off x="7779106" y="15177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79106" y="13749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59260" y="21229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/>
          <p:cNvGrpSpPr/>
          <p:nvPr/>
        </p:nvGrpSpPr>
        <p:grpSpPr>
          <a:xfrm>
            <a:off x="6905878" y="2157919"/>
            <a:ext cx="108879" cy="107219"/>
            <a:chOff x="4644008" y="1671181"/>
            <a:chExt cx="108879" cy="107219"/>
          </a:xfrm>
        </p:grpSpPr>
        <p:grpSp>
          <p:nvGrpSpPr>
            <p:cNvPr id="635" name="Group 634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34" name="Straight Connector 633"/>
          <p:cNvCxnSpPr/>
          <p:nvPr/>
        </p:nvCxnSpPr>
        <p:spPr>
          <a:xfrm flipV="1">
            <a:off x="6959870" y="22651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7084800" y="1160729"/>
            <a:ext cx="108879" cy="180000"/>
            <a:chOff x="4324218" y="1634400"/>
            <a:chExt cx="108879" cy="180000"/>
          </a:xfrm>
        </p:grpSpPr>
        <p:sp>
          <p:nvSpPr>
            <p:cNvPr id="531" name="Isosceles Triangle 530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6" name="Group 505"/>
          <p:cNvGrpSpPr/>
          <p:nvPr/>
        </p:nvGrpSpPr>
        <p:grpSpPr>
          <a:xfrm>
            <a:off x="6724800" y="1160729"/>
            <a:ext cx="108879" cy="178200"/>
            <a:chOff x="4644008" y="1636200"/>
            <a:chExt cx="108879" cy="178200"/>
          </a:xfrm>
        </p:grpSpPr>
        <p:cxnSp>
          <p:nvCxnSpPr>
            <p:cNvPr id="516" name="Straight Connector 5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182462" y="2185200"/>
            <a:ext cx="90000" cy="90000"/>
            <a:chOff x="4031310" y="1739380"/>
            <a:chExt cx="90000" cy="90000"/>
          </a:xfrm>
        </p:grpSpPr>
        <p:sp>
          <p:nvSpPr>
            <p:cNvPr id="512" name="Oval 511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3" name="Curved Connector 512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0" name="Straight Connector 509"/>
          <p:cNvCxnSpPr/>
          <p:nvPr/>
        </p:nvCxnSpPr>
        <p:spPr>
          <a:xfrm flipV="1">
            <a:off x="415800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0352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" name="Group 514"/>
          <p:cNvGrpSpPr/>
          <p:nvPr/>
        </p:nvGrpSpPr>
        <p:grpSpPr>
          <a:xfrm>
            <a:off x="4865759" y="2185200"/>
            <a:ext cx="90000" cy="90000"/>
            <a:chOff x="4031310" y="1739380"/>
            <a:chExt cx="90000" cy="90000"/>
          </a:xfrm>
        </p:grpSpPr>
        <p:sp>
          <p:nvSpPr>
            <p:cNvPr id="526" name="Oval 525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7" name="Curved Connector 526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4" name="Straight Connector 523"/>
          <p:cNvCxnSpPr/>
          <p:nvPr/>
        </p:nvCxnSpPr>
        <p:spPr>
          <a:xfrm flipV="1">
            <a:off x="4841297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3649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/>
          <p:cNvGrpSpPr/>
          <p:nvPr/>
        </p:nvGrpSpPr>
        <p:grpSpPr>
          <a:xfrm>
            <a:off x="5549775" y="2185200"/>
            <a:ext cx="90000" cy="90000"/>
            <a:chOff x="4031310" y="1739380"/>
            <a:chExt cx="90000" cy="90000"/>
          </a:xfrm>
        </p:grpSpPr>
        <p:sp>
          <p:nvSpPr>
            <p:cNvPr id="540" name="Oval 539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1" name="Curved Connector 540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Straight Connector 529"/>
          <p:cNvCxnSpPr/>
          <p:nvPr/>
        </p:nvCxnSpPr>
        <p:spPr>
          <a:xfrm flipV="1">
            <a:off x="552531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47665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92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3705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5" name="Group 544"/>
          <p:cNvGrpSpPr/>
          <p:nvPr/>
        </p:nvGrpSpPr>
        <p:grpSpPr>
          <a:xfrm rot="5400000" flipV="1">
            <a:off x="2378260" y="2689822"/>
            <a:ext cx="108879" cy="178200"/>
            <a:chOff x="4644008" y="1636200"/>
            <a:chExt cx="108879" cy="178200"/>
          </a:xfrm>
        </p:grpSpPr>
        <p:cxnSp>
          <p:nvCxnSpPr>
            <p:cNvPr id="546" name="Straight Connector 54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Group 54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49" name="Group 54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48" name="Straight Connector 54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05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2055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4" name="Group 553"/>
          <p:cNvGrpSpPr/>
          <p:nvPr/>
        </p:nvGrpSpPr>
        <p:grpSpPr>
          <a:xfrm rot="5400000" flipV="1">
            <a:off x="4318960" y="2689200"/>
            <a:ext cx="108879" cy="178800"/>
            <a:chOff x="4319949" y="1260000"/>
            <a:chExt cx="108879" cy="178800"/>
          </a:xfrm>
        </p:grpSpPr>
        <p:grpSp>
          <p:nvGrpSpPr>
            <p:cNvPr id="555" name="Group 55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6" name="Straight Connector 55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55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80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 561"/>
          <p:cNvGrpSpPr/>
          <p:nvPr/>
        </p:nvGrpSpPr>
        <p:grpSpPr>
          <a:xfrm rot="16200000">
            <a:off x="6328360" y="2689200"/>
            <a:ext cx="108879" cy="180000"/>
            <a:chOff x="4324218" y="1634400"/>
            <a:chExt cx="108879" cy="180000"/>
          </a:xfrm>
        </p:grpSpPr>
        <p:sp>
          <p:nvSpPr>
            <p:cNvPr id="563" name="Isosceles Triangle 562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0415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3200" y="907200"/>
            <a:ext cx="6157222" cy="1979444"/>
            <a:chOff x="1753200" y="907200"/>
            <a:chExt cx="6157222" cy="1979444"/>
          </a:xfrm>
        </p:grpSpPr>
        <p:sp>
          <p:nvSpPr>
            <p:cNvPr id="144" name="Oval 143"/>
            <p:cNvSpPr/>
            <p:nvPr/>
          </p:nvSpPr>
          <p:spPr>
            <a:xfrm>
              <a:off x="3139200" y="1663200"/>
              <a:ext cx="252000" cy="252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Oval 144"/>
            <p:cNvSpPr/>
            <p:nvPr/>
          </p:nvSpPr>
          <p:spPr>
            <a:xfrm>
              <a:off x="2318400" y="1663200"/>
              <a:ext cx="252000" cy="252000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/>
            <p:cNvSpPr/>
            <p:nvPr/>
          </p:nvSpPr>
          <p:spPr>
            <a:xfrm>
              <a:off x="3560400" y="1663200"/>
              <a:ext cx="252000" cy="25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/>
            <p:nvPr/>
          </p:nvCxnSpPr>
          <p:spPr>
            <a:xfrm flipV="1">
              <a:off x="3229200" y="17532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/>
            <p:nvPr/>
          </p:nvCxnSpPr>
          <p:spPr>
            <a:xfrm flipV="1">
              <a:off x="3639600" y="17532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/>
            <p:nvPr/>
          </p:nvCxnSpPr>
          <p:spPr>
            <a:xfrm flipV="1">
              <a:off x="2408400" y="17532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2628000" y="1281604"/>
              <a:ext cx="180000" cy="2736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5172"/>
              <a:ext cx="180000" cy="864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urved Connector 231"/>
            <p:cNvCxnSpPr/>
            <p:nvPr/>
          </p:nvCxnSpPr>
          <p:spPr>
            <a:xfrm rot="5400000">
              <a:off x="2898000" y="1286972"/>
              <a:ext cx="180000" cy="2628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4800" y="1508405"/>
              <a:ext cx="2417" cy="147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54800" y="1918800"/>
              <a:ext cx="0" cy="57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/>
            <p:cNvSpPr/>
            <p:nvPr/>
          </p:nvSpPr>
          <p:spPr>
            <a:xfrm rot="10800000">
              <a:off x="2854800" y="2386800"/>
              <a:ext cx="2160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444400" y="2386800"/>
              <a:ext cx="2196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 flipH="1">
              <a:off x="2959200" y="2383254"/>
              <a:ext cx="2124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 flipH="1">
              <a:off x="3470400" y="2386800"/>
              <a:ext cx="2160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2444400" y="2415600"/>
              <a:ext cx="0" cy="7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444399" y="1918800"/>
              <a:ext cx="1" cy="333634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3686400" y="1918800"/>
              <a:ext cx="1" cy="338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3263202" y="1918800"/>
              <a:ext cx="2417" cy="151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Arc 251"/>
            <p:cNvSpPr/>
            <p:nvPr/>
          </p:nvSpPr>
          <p:spPr>
            <a:xfrm rot="10800000" flipH="1">
              <a:off x="2640097" y="2386800"/>
              <a:ext cx="2160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3265200" y="1141200"/>
              <a:ext cx="0" cy="518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Arc 333"/>
            <p:cNvSpPr/>
            <p:nvPr/>
          </p:nvSpPr>
          <p:spPr>
            <a:xfrm rot="5400000" flipH="1">
              <a:off x="3158080" y="1087581"/>
              <a:ext cx="108000" cy="10723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2" name="Isosceles Triangle 341"/>
            <p:cNvSpPr/>
            <p:nvPr/>
          </p:nvSpPr>
          <p:spPr>
            <a:xfrm flipV="1">
              <a:off x="3080982" y="1216800"/>
              <a:ext cx="86400" cy="86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3120282" y="1292400"/>
              <a:ext cx="0" cy="4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070800" y="11592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6" name="Straight Connector 375"/>
            <p:cNvCxnSpPr/>
            <p:nvPr/>
          </p:nvCxnSpPr>
          <p:spPr>
            <a:xfrm>
              <a:off x="2888079" y="1195761"/>
              <a:ext cx="10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887200" y="1195760"/>
              <a:ext cx="0" cy="1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2994706" y="1194742"/>
              <a:ext cx="0" cy="1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/>
            <p:cNvSpPr/>
            <p:nvPr/>
          </p:nvSpPr>
          <p:spPr>
            <a:xfrm>
              <a:off x="2893906" y="1208400"/>
              <a:ext cx="93600" cy="93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4" name="Straight Connector 373"/>
            <p:cNvCxnSpPr/>
            <p:nvPr/>
          </p:nvCxnSpPr>
          <p:spPr>
            <a:xfrm flipV="1">
              <a:off x="2940706" y="1159200"/>
              <a:ext cx="0" cy="3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2940706" y="1302000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2764182" y="1159200"/>
              <a:ext cx="0" cy="36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4" name="Group 383"/>
            <p:cNvGrpSpPr/>
            <p:nvPr/>
          </p:nvGrpSpPr>
          <p:grpSpPr>
            <a:xfrm>
              <a:off x="2710800" y="1194181"/>
              <a:ext cx="108879" cy="19018"/>
              <a:chOff x="4724894" y="1611142"/>
              <a:chExt cx="108879" cy="19018"/>
            </a:xfrm>
          </p:grpSpPr>
          <p:cxnSp>
            <p:nvCxnSpPr>
              <p:cNvPr id="386" name="Straight Connector 38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5" name="Rectangle 384"/>
            <p:cNvSpPr/>
            <p:nvPr/>
          </p:nvSpPr>
          <p:spPr>
            <a:xfrm>
              <a:off x="2721592" y="1215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3" name="Straight Connector 382"/>
            <p:cNvCxnSpPr/>
            <p:nvPr/>
          </p:nvCxnSpPr>
          <p:spPr>
            <a:xfrm flipV="1">
              <a:off x="2764792" y="1301400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V="1">
              <a:off x="2580582" y="1159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2527200" y="1194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2581192" y="1301400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2443782" y="2381400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 flipV="1">
              <a:off x="2390400" y="2363401"/>
              <a:ext cx="108879" cy="19018"/>
              <a:chOff x="4724894" y="1611142"/>
              <a:chExt cx="108879" cy="19018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Rectangle 287"/>
            <p:cNvSpPr/>
            <p:nvPr/>
          </p:nvSpPr>
          <p:spPr>
            <a:xfrm flipV="1">
              <a:off x="2401192" y="2275200"/>
              <a:ext cx="86400" cy="864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Connector 285"/>
            <p:cNvCxnSpPr/>
            <p:nvPr/>
          </p:nvCxnSpPr>
          <p:spPr>
            <a:xfrm>
              <a:off x="2444392" y="2239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174582" y="2381400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/>
            <p:cNvGrpSpPr/>
            <p:nvPr/>
          </p:nvGrpSpPr>
          <p:grpSpPr>
            <a:xfrm flipV="1">
              <a:off x="3121200" y="2363401"/>
              <a:ext cx="108879" cy="19018"/>
              <a:chOff x="4724894" y="1611142"/>
              <a:chExt cx="108879" cy="19018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Rectangle 303"/>
            <p:cNvSpPr/>
            <p:nvPr/>
          </p:nvSpPr>
          <p:spPr>
            <a:xfrm flipV="1">
              <a:off x="3131992" y="2275200"/>
              <a:ext cx="86400" cy="86400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2" name="Straight Connector 301"/>
            <p:cNvCxnSpPr/>
            <p:nvPr/>
          </p:nvCxnSpPr>
          <p:spPr>
            <a:xfrm>
              <a:off x="3175192" y="22392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3685782" y="2381400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Group 318"/>
            <p:cNvGrpSpPr/>
            <p:nvPr/>
          </p:nvGrpSpPr>
          <p:grpSpPr>
            <a:xfrm flipV="1">
              <a:off x="3632400" y="2363401"/>
              <a:ext cx="108879" cy="19018"/>
              <a:chOff x="4724894" y="1611142"/>
              <a:chExt cx="108879" cy="19018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Rectangle 319"/>
            <p:cNvSpPr/>
            <p:nvPr/>
          </p:nvSpPr>
          <p:spPr>
            <a:xfrm flipV="1">
              <a:off x="3643192" y="2275200"/>
              <a:ext cx="86400" cy="86400"/>
            </a:xfrm>
            <a:prstGeom prst="rect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3686392" y="2239200"/>
              <a:ext cx="0" cy="3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V="1">
              <a:off x="3302079" y="2381439"/>
              <a:ext cx="10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V="1">
              <a:off x="3301200" y="2363440"/>
              <a:ext cx="0" cy="1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V="1">
              <a:off x="3408706" y="2364458"/>
              <a:ext cx="0" cy="1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 flipV="1">
              <a:off x="3307906" y="2275200"/>
              <a:ext cx="93600" cy="93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29" name="Straight Connector 328"/>
            <p:cNvCxnSpPr/>
            <p:nvPr/>
          </p:nvCxnSpPr>
          <p:spPr>
            <a:xfrm>
              <a:off x="3354706" y="2382000"/>
              <a:ext cx="0" cy="3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3354706" y="22392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urved Connector 338"/>
            <p:cNvCxnSpPr/>
            <p:nvPr/>
          </p:nvCxnSpPr>
          <p:spPr>
            <a:xfrm rot="5400000" flipH="1" flipV="1">
              <a:off x="3130200" y="2109628"/>
              <a:ext cx="180000" cy="900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16200000" flipV="1">
              <a:off x="3218400" y="2109656"/>
              <a:ext cx="180000" cy="900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V="1">
              <a:off x="3173580" y="2415600"/>
              <a:ext cx="0" cy="75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V="1">
              <a:off x="3686400" y="2415600"/>
              <a:ext cx="0" cy="7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Arc 363"/>
            <p:cNvSpPr/>
            <p:nvPr/>
          </p:nvSpPr>
          <p:spPr>
            <a:xfrm rot="5400000" flipH="1">
              <a:off x="3469633" y="979967"/>
              <a:ext cx="216000" cy="2160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5400000" flipH="1">
              <a:off x="3578019" y="1303581"/>
              <a:ext cx="108000" cy="10723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flipH="1">
              <a:off x="3470400" y="1303962"/>
              <a:ext cx="108000" cy="1080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 flipH="1">
              <a:off x="3362400" y="2379600"/>
              <a:ext cx="108000" cy="1116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6200000" flipH="1">
              <a:off x="3354162" y="2385000"/>
              <a:ext cx="108000" cy="1044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flipH="1">
              <a:off x="3124800" y="1086943"/>
              <a:ext cx="104400" cy="10723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flipH="1">
              <a:off x="2444400" y="1087967"/>
              <a:ext cx="108000" cy="107238"/>
            </a:xfrm>
            <a:prstGeom prst="arc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5400000" flipH="1">
              <a:off x="2473200" y="1087200"/>
              <a:ext cx="108000" cy="108000"/>
            </a:xfrm>
            <a:prstGeom prst="arc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3686400" y="1087200"/>
              <a:ext cx="879" cy="572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Arc 420"/>
            <p:cNvSpPr/>
            <p:nvPr/>
          </p:nvSpPr>
          <p:spPr>
            <a:xfrm rot="5400000" flipH="1">
              <a:off x="2552400" y="983825"/>
              <a:ext cx="216000" cy="208800"/>
            </a:xfrm>
            <a:prstGeom prst="arc">
              <a:avLst>
                <a:gd name="adj1" fmla="val 16200000"/>
                <a:gd name="adj2" fmla="val 58309"/>
              </a:avLst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flipH="1">
              <a:off x="2941200" y="980734"/>
              <a:ext cx="216000" cy="2196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5" name="Straight Connector 424"/>
            <p:cNvCxnSpPr/>
            <p:nvPr/>
          </p:nvCxnSpPr>
          <p:spPr>
            <a:xfrm flipV="1">
              <a:off x="2444400" y="1135255"/>
              <a:ext cx="0" cy="52200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049200" y="979968"/>
              <a:ext cx="529200" cy="7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H="1">
              <a:off x="2034000" y="980728"/>
              <a:ext cx="626400" cy="766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2941200" y="1089373"/>
              <a:ext cx="0" cy="72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V="1">
              <a:off x="2764800" y="1087200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24800" y="1140562"/>
              <a:ext cx="0" cy="216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3355200" y="2415600"/>
              <a:ext cx="0" cy="216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2581200" y="1141200"/>
              <a:ext cx="0" cy="2160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75200" y="1087200"/>
              <a:ext cx="3600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2498400" y="1087200"/>
              <a:ext cx="32400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3405600" y="2491200"/>
              <a:ext cx="14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flipH="1">
              <a:off x="3520800" y="1303200"/>
              <a:ext cx="115200" cy="7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3470401" y="1357200"/>
              <a:ext cx="879" cy="1080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734000" y="1069200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4050000" y="2149200"/>
              <a:ext cx="360000" cy="36000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9" name="Oval 308"/>
            <p:cNvSpPr/>
            <p:nvPr/>
          </p:nvSpPr>
          <p:spPr>
            <a:xfrm>
              <a:off x="4733696" y="2150788"/>
              <a:ext cx="360000" cy="360000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Oval 310"/>
            <p:cNvSpPr/>
            <p:nvPr/>
          </p:nvSpPr>
          <p:spPr>
            <a:xfrm>
              <a:off x="5418000" y="2150788"/>
              <a:ext cx="360000" cy="36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52800" y="1429200"/>
              <a:ext cx="0" cy="72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V="1">
              <a:off x="4971600" y="1429200"/>
              <a:ext cx="0" cy="72000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 flipH="1">
              <a:off x="4287600" y="1434600"/>
              <a:ext cx="529200" cy="71460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>
              <a:off x="4168800" y="1346400"/>
              <a:ext cx="564527" cy="802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>
              <a:off x="5093096" y="1346400"/>
              <a:ext cx="565200" cy="8028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10800000" flipH="1" flipV="1">
              <a:off x="5007600" y="1429200"/>
              <a:ext cx="529200" cy="716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11" idx="2"/>
            </p:cNvCxnSpPr>
            <p:nvPr/>
          </p:nvCxnSpPr>
          <p:spPr>
            <a:xfrm flipH="1" flipV="1">
              <a:off x="5094000" y="2329200"/>
              <a:ext cx="324000" cy="15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6" idx="1"/>
            </p:cNvCxnSpPr>
            <p:nvPr/>
          </p:nvCxnSpPr>
          <p:spPr>
            <a:xfrm>
              <a:off x="4168800" y="1243301"/>
              <a:ext cx="5652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5094000" y="1242000"/>
              <a:ext cx="5652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Isosceles Triangle 431"/>
            <p:cNvSpPr/>
            <p:nvPr/>
          </p:nvSpPr>
          <p:spPr>
            <a:xfrm rot="16200000" flipV="1">
              <a:off x="4869012" y="1106752"/>
              <a:ext cx="90000" cy="90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4883388" y="113503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959012" y="1152000"/>
              <a:ext cx="28217" cy="2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432" idx="3"/>
            </p:cNvCxnSpPr>
            <p:nvPr/>
          </p:nvCxnSpPr>
          <p:spPr>
            <a:xfrm flipV="1">
              <a:off x="4842000" y="1151752"/>
              <a:ext cx="27012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/>
            <p:cNvSpPr/>
            <p:nvPr/>
          </p:nvSpPr>
          <p:spPr>
            <a:xfrm>
              <a:off x="7243200" y="1664729"/>
              <a:ext cx="252000" cy="252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0" name="Oval 459"/>
            <p:cNvSpPr/>
            <p:nvPr/>
          </p:nvSpPr>
          <p:spPr>
            <a:xfrm>
              <a:off x="6422400" y="1664729"/>
              <a:ext cx="252000" cy="25200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2" name="Isosceles Triangle 461"/>
            <p:cNvSpPr/>
            <p:nvPr/>
          </p:nvSpPr>
          <p:spPr>
            <a:xfrm flipV="1">
              <a:off x="6832800" y="1664729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6922800" y="1729529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urved Connector 463"/>
            <p:cNvCxnSpPr/>
            <p:nvPr/>
          </p:nvCxnSpPr>
          <p:spPr>
            <a:xfrm flipV="1">
              <a:off x="7333200" y="1754729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urved Connector 464"/>
            <p:cNvCxnSpPr/>
            <p:nvPr/>
          </p:nvCxnSpPr>
          <p:spPr>
            <a:xfrm flipV="1">
              <a:off x="7743600" y="1754729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Curved Connector 465"/>
            <p:cNvCxnSpPr/>
            <p:nvPr/>
          </p:nvCxnSpPr>
          <p:spPr>
            <a:xfrm flipV="1">
              <a:off x="6512400" y="1754729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urved Connector 469"/>
            <p:cNvCxnSpPr/>
            <p:nvPr/>
          </p:nvCxnSpPr>
          <p:spPr>
            <a:xfrm rot="16200000" flipH="1">
              <a:off x="6778800" y="1329929"/>
              <a:ext cx="180000" cy="180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urved Connector 470"/>
            <p:cNvCxnSpPr/>
            <p:nvPr/>
          </p:nvCxnSpPr>
          <p:spPr>
            <a:xfrm rot="5400000">
              <a:off x="6958800" y="1333501"/>
              <a:ext cx="180000" cy="1728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6958800" y="1509934"/>
              <a:ext cx="0" cy="147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Arc 476"/>
            <p:cNvSpPr/>
            <p:nvPr/>
          </p:nvSpPr>
          <p:spPr>
            <a:xfrm rot="10800000">
              <a:off x="6958800" y="2384783"/>
              <a:ext cx="216000" cy="2160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6548400" y="2390400"/>
              <a:ext cx="216000" cy="212400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 flipH="1">
              <a:off x="7066800" y="2384783"/>
              <a:ext cx="212400" cy="2160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 flipH="1">
              <a:off x="7563600" y="2390400"/>
              <a:ext cx="216000" cy="2124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88" name="Straight Connector 487"/>
            <p:cNvCxnSpPr/>
            <p:nvPr/>
          </p:nvCxnSpPr>
          <p:spPr>
            <a:xfrm flipV="1">
              <a:off x="6548399" y="1918800"/>
              <a:ext cx="1" cy="5796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7779600" y="1923929"/>
              <a:ext cx="1" cy="5868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>
              <a:off x="7367202" y="1918800"/>
              <a:ext cx="2417" cy="151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Arc 493"/>
            <p:cNvSpPr/>
            <p:nvPr/>
          </p:nvSpPr>
          <p:spPr>
            <a:xfrm rot="10800000" flipH="1">
              <a:off x="6744097" y="2390400"/>
              <a:ext cx="216000" cy="212400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6" name="Straight Connector 495"/>
            <p:cNvCxnSpPr/>
            <p:nvPr/>
          </p:nvCxnSpPr>
          <p:spPr>
            <a:xfrm flipV="1">
              <a:off x="7369200" y="1142729"/>
              <a:ext cx="0" cy="518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Arc 498"/>
            <p:cNvSpPr/>
            <p:nvPr/>
          </p:nvSpPr>
          <p:spPr>
            <a:xfrm rot="5400000" flipH="1">
              <a:off x="7261200" y="1090529"/>
              <a:ext cx="108000" cy="1044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5" name="Curved Connector 574"/>
            <p:cNvCxnSpPr/>
            <p:nvPr/>
          </p:nvCxnSpPr>
          <p:spPr>
            <a:xfrm rot="5400000" flipH="1" flipV="1">
              <a:off x="7232400" y="2111157"/>
              <a:ext cx="180000" cy="900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16200000" flipV="1">
              <a:off x="7326000" y="2111185"/>
              <a:ext cx="180000" cy="900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7277580" y="2239200"/>
              <a:ext cx="0" cy="2556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 rot="5400000" flipH="1">
              <a:off x="7562833" y="981496"/>
              <a:ext cx="2160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5400000" flipH="1">
              <a:off x="7671219" y="1305110"/>
              <a:ext cx="108000" cy="10723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flipH="1">
              <a:off x="7573915" y="1305491"/>
              <a:ext cx="108000" cy="10723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 flipH="1">
              <a:off x="7470000" y="2387567"/>
              <a:ext cx="104400" cy="1044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6200000" flipH="1">
              <a:off x="7459962" y="2388329"/>
              <a:ext cx="104400" cy="1044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flipH="1">
              <a:off x="7138800" y="1090800"/>
              <a:ext cx="104400" cy="1080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flipH="1">
              <a:off x="6548400" y="1089491"/>
              <a:ext cx="108000" cy="10723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5400000" flipH="1">
              <a:off x="6670419" y="1089110"/>
              <a:ext cx="108000" cy="10723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5400000" flipH="1">
              <a:off x="6562033" y="981496"/>
              <a:ext cx="216000" cy="216000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flipH="1">
              <a:off x="6962400" y="982263"/>
              <a:ext cx="2124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0" name="Straight Connector 609"/>
            <p:cNvCxnSpPr/>
            <p:nvPr/>
          </p:nvCxnSpPr>
          <p:spPr>
            <a:xfrm flipV="1">
              <a:off x="6548400" y="1136784"/>
              <a:ext cx="0" cy="522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flipH="1">
              <a:off x="7066800" y="981497"/>
              <a:ext cx="604800" cy="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>
              <a:off x="7138800" y="1142091"/>
              <a:ext cx="0" cy="18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>
              <a:off x="7459200" y="2239200"/>
              <a:ext cx="0" cy="205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 flipH="1">
              <a:off x="6778800" y="1087199"/>
              <a:ext cx="0" cy="72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>
              <a:off x="7189200" y="1088729"/>
              <a:ext cx="12600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>
              <a:off x="6602400" y="1088729"/>
              <a:ext cx="1224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>
              <a:off x="7513200" y="2492729"/>
              <a:ext cx="1080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flipH="1">
              <a:off x="7628400" y="1304729"/>
              <a:ext cx="97200" cy="76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flipV="1">
              <a:off x="7574401" y="1358729"/>
              <a:ext cx="879" cy="1087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Oval 621"/>
            <p:cNvSpPr/>
            <p:nvPr/>
          </p:nvSpPr>
          <p:spPr>
            <a:xfrm>
              <a:off x="7654111" y="1663200"/>
              <a:ext cx="252000" cy="25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V="1">
              <a:off x="7726479" y="1517168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flipV="1">
              <a:off x="7725600" y="1499169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flipV="1">
              <a:off x="7833106" y="1500187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 flipV="1">
              <a:off x="7732306" y="1410929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5" name="Straight Connector 624"/>
            <p:cNvCxnSpPr/>
            <p:nvPr/>
          </p:nvCxnSpPr>
          <p:spPr>
            <a:xfrm>
              <a:off x="7779106" y="1517729"/>
              <a:ext cx="0" cy="3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>
              <a:off x="7779106" y="1374929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flipV="1">
              <a:off x="6959260" y="212293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5" name="Group 634"/>
            <p:cNvGrpSpPr/>
            <p:nvPr/>
          </p:nvGrpSpPr>
          <p:grpSpPr>
            <a:xfrm>
              <a:off x="6905878" y="2157919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6916670" y="2178738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34" name="Straight Connector 633"/>
            <p:cNvCxnSpPr/>
            <p:nvPr/>
          </p:nvCxnSpPr>
          <p:spPr>
            <a:xfrm flipV="1">
              <a:off x="6959870" y="2265138"/>
              <a:ext cx="0" cy="36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Isosceles Triangle 530"/>
            <p:cNvSpPr/>
            <p:nvPr/>
          </p:nvSpPr>
          <p:spPr>
            <a:xfrm flipV="1">
              <a:off x="7094982" y="1218329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7134282" y="1293929"/>
              <a:ext cx="0" cy="4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7084800" y="1160729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6" name="Straight Connector 515"/>
            <p:cNvCxnSpPr/>
            <p:nvPr/>
          </p:nvCxnSpPr>
          <p:spPr>
            <a:xfrm flipV="1">
              <a:off x="6778182" y="1160729"/>
              <a:ext cx="0" cy="36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6724800" y="1195710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6778792" y="1302929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958800" y="1086181"/>
              <a:ext cx="3600" cy="422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>
              <a:off x="6957591" y="1918800"/>
              <a:ext cx="2417" cy="20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>
              <a:off x="6958800" y="2296800"/>
              <a:ext cx="2417" cy="198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flipV="1">
              <a:off x="7779600" y="1087200"/>
              <a:ext cx="0" cy="28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flipV="1">
              <a:off x="7779600" y="1553729"/>
              <a:ext cx="0" cy="10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flipH="1">
              <a:off x="6138000" y="979200"/>
              <a:ext cx="532800" cy="76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828800" y="153572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AU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3888000" y="153720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5932800" y="1537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6016" y="11772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PYP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4031629" y="22284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SSP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741200" y="2228400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FIP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5421600" y="2228400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SIP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4182462" y="218520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3" name="Curved Connector 512"/>
            <p:cNvCxnSpPr/>
            <p:nvPr/>
          </p:nvCxnSpPr>
          <p:spPr>
            <a:xfrm flipV="1">
              <a:off x="4215552" y="221702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4158000" y="2233968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4280352" y="2233968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4865759" y="218520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7" name="Curved Connector 526"/>
            <p:cNvCxnSpPr/>
            <p:nvPr/>
          </p:nvCxnSpPr>
          <p:spPr>
            <a:xfrm flipV="1">
              <a:off x="4898849" y="221702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V="1">
              <a:off x="4841297" y="2233968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4963649" y="2233968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Oval 539"/>
            <p:cNvSpPr/>
            <p:nvPr/>
          </p:nvSpPr>
          <p:spPr>
            <a:xfrm>
              <a:off x="5549775" y="218520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1" name="Curved Connector 540"/>
            <p:cNvCxnSpPr/>
            <p:nvPr/>
          </p:nvCxnSpPr>
          <p:spPr>
            <a:xfrm flipV="1">
              <a:off x="5582865" y="221702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V="1">
              <a:off x="5525313" y="2233968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V="1">
              <a:off x="5647665" y="2233968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88000" y="113400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BIN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000" y="1134000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PPO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627" y="1569669"/>
              <a:ext cx="88392" cy="7467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491" y="1943244"/>
              <a:ext cx="80010" cy="6096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114" y="1947486"/>
              <a:ext cx="89154" cy="6096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124" y="1943244"/>
              <a:ext cx="98298" cy="60960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2552400" y="2600734"/>
              <a:ext cx="194400" cy="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2962800" y="2600734"/>
              <a:ext cx="619200" cy="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523705" y="267120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6" name="Straight Connector 545"/>
            <p:cNvCxnSpPr/>
            <p:nvPr/>
          </p:nvCxnSpPr>
          <p:spPr>
            <a:xfrm rot="5400000">
              <a:off x="2361600" y="2759865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Group 546"/>
            <p:cNvGrpSpPr/>
            <p:nvPr/>
          </p:nvGrpSpPr>
          <p:grpSpPr>
            <a:xfrm rot="5400000" flipV="1">
              <a:off x="2377751" y="2725313"/>
              <a:ext cx="108879" cy="107219"/>
              <a:chOff x="4644008" y="1671181"/>
              <a:chExt cx="108879" cy="107219"/>
            </a:xfrm>
          </p:grpSpPr>
          <p:grpSp>
            <p:nvGrpSpPr>
              <p:cNvPr id="549" name="Group 54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48" name="Straight Connector 547"/>
            <p:cNvCxnSpPr/>
            <p:nvPr/>
          </p:nvCxnSpPr>
          <p:spPr>
            <a:xfrm rot="5400000">
              <a:off x="2503800" y="2760475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905" y="2733700"/>
              <a:ext cx="116586" cy="101346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4482055" y="2671200"/>
              <a:ext cx="10615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5" name="Group 554"/>
            <p:cNvGrpSpPr/>
            <p:nvPr/>
          </p:nvGrpSpPr>
          <p:grpSpPr>
            <a:xfrm rot="5400000" flipV="1">
              <a:off x="4318731" y="2724971"/>
              <a:ext cx="108879" cy="107258"/>
              <a:chOff x="4572494" y="1458742"/>
              <a:chExt cx="108879" cy="107258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6" name="Straight Connector 555"/>
            <p:cNvCxnSpPr/>
            <p:nvPr/>
          </p:nvCxnSpPr>
          <p:spPr>
            <a:xfrm rot="5400000">
              <a:off x="4302000" y="2759667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4444800" y="2759667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455" y="2732400"/>
              <a:ext cx="126492" cy="87630"/>
            </a:xfrm>
            <a:prstGeom prst="rect">
              <a:avLst/>
            </a:prstGeom>
          </p:spPr>
        </p:pic>
        <p:cxnSp>
          <p:nvCxnSpPr>
            <p:cNvPr id="491" name="Straight Connector 490"/>
            <p:cNvCxnSpPr/>
            <p:nvPr/>
          </p:nvCxnSpPr>
          <p:spPr>
            <a:xfrm flipV="1">
              <a:off x="6656400" y="2602263"/>
              <a:ext cx="198000" cy="5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V="1">
              <a:off x="7066800" y="2602263"/>
              <a:ext cx="604800" cy="5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Isosceles Triangle 562"/>
            <p:cNvSpPr/>
            <p:nvPr/>
          </p:nvSpPr>
          <p:spPr>
            <a:xfrm rot="16200000" flipV="1">
              <a:off x="6350400" y="2737058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rot="16200000" flipV="1">
              <a:off x="6449400" y="2760758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 rot="16200000">
              <a:off x="6265360" y="2752201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800" y="2732400"/>
              <a:ext cx="117348" cy="87630"/>
            </a:xfrm>
            <a:prstGeom prst="rect">
              <a:avLst/>
            </a:prstGeom>
          </p:spPr>
        </p:pic>
        <p:sp>
          <p:nvSpPr>
            <p:cNvPr id="578" name="TextBox 577"/>
            <p:cNvSpPr txBox="1"/>
            <p:nvPr/>
          </p:nvSpPr>
          <p:spPr>
            <a:xfrm>
              <a:off x="6490415" y="2671200"/>
              <a:ext cx="10390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2" name="TextBox 651"/>
            <p:cNvSpPr txBox="1"/>
            <p:nvPr/>
          </p:nvSpPr>
          <p:spPr>
            <a:xfrm>
              <a:off x="1753200" y="90720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BIN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3" name="TextBox 652"/>
            <p:cNvSpPr txBox="1"/>
            <p:nvPr/>
          </p:nvSpPr>
          <p:spPr>
            <a:xfrm>
              <a:off x="5868144" y="90872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BIN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7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5496" y="6453916"/>
            <a:ext cx="9793088" cy="461665"/>
            <a:chOff x="35496" y="6453916"/>
            <a:chExt cx="9793088" cy="461665"/>
          </a:xfrm>
        </p:grpSpPr>
        <p:grpSp>
          <p:nvGrpSpPr>
            <p:cNvPr id="33" name="Group 32"/>
            <p:cNvGrpSpPr/>
            <p:nvPr/>
          </p:nvGrpSpPr>
          <p:grpSpPr>
            <a:xfrm>
              <a:off x="35496" y="6453916"/>
              <a:ext cx="2870028" cy="461665"/>
              <a:chOff x="600120" y="6453916"/>
              <a:chExt cx="2870028" cy="46166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0120" y="6551111"/>
                <a:ext cx="688567" cy="350951"/>
                <a:chOff x="1175721" y="5576913"/>
                <a:chExt cx="688567" cy="350951"/>
              </a:xfrm>
            </p:grpSpPr>
            <p:cxnSp>
              <p:nvCxnSpPr>
                <p:cNvPr id="546" name="Straight Connector 545"/>
                <p:cNvCxnSpPr/>
                <p:nvPr/>
              </p:nvCxnSpPr>
              <p:spPr>
                <a:xfrm flipH="1">
                  <a:off x="1175721" y="575291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oup 548"/>
                <p:cNvGrpSpPr/>
                <p:nvPr/>
              </p:nvGrpSpPr>
              <p:grpSpPr>
                <a:xfrm rot="5400000" flipV="1">
                  <a:off x="1211956" y="5721738"/>
                  <a:ext cx="350951" cy="61301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 rot="5400000" flipV="1">
                  <a:off x="1423887" y="5611699"/>
                  <a:ext cx="278494" cy="27849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48" name="Straight Connector 547"/>
                <p:cNvCxnSpPr/>
                <p:nvPr/>
              </p:nvCxnSpPr>
              <p:spPr>
                <a:xfrm flipH="1">
                  <a:off x="1691488" y="575380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1320200" y="6453916"/>
                <a:ext cx="2149948" cy="461665"/>
                <a:chOff x="2004361" y="6453916"/>
                <a:chExt cx="2149948" cy="461665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004361" y="6453916"/>
                  <a:ext cx="21499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400" dirty="0" smtClean="0">
                      <a:latin typeface="Arial" pitchFamily="34" charset="0"/>
                      <a:cs typeface="Arial" pitchFamily="34" charset="0"/>
                    </a:rPr>
                    <a:t>Excitation (    )</a:t>
                  </a:r>
                  <a:endParaRPr lang="en-A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537" y="6558931"/>
                  <a:ext cx="349758" cy="304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Group 38"/>
            <p:cNvGrpSpPr/>
            <p:nvPr/>
          </p:nvGrpSpPr>
          <p:grpSpPr>
            <a:xfrm>
              <a:off x="3106347" y="6453916"/>
              <a:ext cx="3337861" cy="461665"/>
              <a:chOff x="3250363" y="6453916"/>
              <a:chExt cx="3337861" cy="4616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785854" y="6453916"/>
                <a:ext cx="2802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Slow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250363" y="6534550"/>
                <a:ext cx="3121837" cy="352800"/>
                <a:chOff x="3250363" y="6534550"/>
                <a:chExt cx="3121837" cy="35280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250363" y="6534550"/>
                  <a:ext cx="579366" cy="352800"/>
                  <a:chOff x="1295503" y="4966367"/>
                  <a:chExt cx="579366" cy="352800"/>
                </a:xfrm>
              </p:grpSpPr>
              <p:cxnSp>
                <p:nvCxnSpPr>
                  <p:cNvPr id="558" name="Straight Connector 557"/>
                  <p:cNvCxnSpPr/>
                  <p:nvPr/>
                </p:nvCxnSpPr>
                <p:spPr>
                  <a:xfrm rot="5400000" flipV="1">
                    <a:off x="1238995" y="5144191"/>
                    <a:ext cx="349952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/>
                  <p:cNvCxnSpPr/>
                  <p:nvPr/>
                </p:nvCxnSpPr>
                <p:spPr>
                  <a:xfrm rot="5400000" flipV="1">
                    <a:off x="1443130" y="4937204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559"/>
                  <p:cNvCxnSpPr/>
                  <p:nvPr/>
                </p:nvCxnSpPr>
                <p:spPr>
                  <a:xfrm rot="5400000" flipV="1">
                    <a:off x="1439832" y="5285555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1" name="Oval 560"/>
                  <p:cNvSpPr/>
                  <p:nvPr/>
                </p:nvSpPr>
                <p:spPr>
                  <a:xfrm rot="5400000" flipV="1">
                    <a:off x="1454925" y="4988096"/>
                    <a:ext cx="303292" cy="30329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2400"/>
                  </a:p>
                </p:txBody>
              </p:sp>
              <p:cxnSp>
                <p:nvCxnSpPr>
                  <p:cNvPr id="556" name="Straight Connector 555"/>
                  <p:cNvCxnSpPr/>
                  <p:nvPr/>
                </p:nvCxnSpPr>
                <p:spPr>
                  <a:xfrm rot="5400000">
                    <a:off x="1353829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 rot="5400000">
                    <a:off x="1816544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4" name="Picture 23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2724" y="6597352"/>
                  <a:ext cx="379476" cy="2628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 35"/>
            <p:cNvGrpSpPr/>
            <p:nvPr/>
          </p:nvGrpSpPr>
          <p:grpSpPr>
            <a:xfrm>
              <a:off x="6581034" y="6453916"/>
              <a:ext cx="3247550" cy="461665"/>
              <a:chOff x="6437018" y="6453916"/>
              <a:chExt cx="3247550" cy="46166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437018" y="6503726"/>
                <a:ext cx="583254" cy="352800"/>
                <a:chOff x="1208471" y="4509121"/>
                <a:chExt cx="583254" cy="352800"/>
              </a:xfrm>
            </p:grpSpPr>
            <p:sp>
              <p:nvSpPr>
                <p:cNvPr id="563" name="Isosceles Triangle 562"/>
                <p:cNvSpPr/>
                <p:nvPr/>
              </p:nvSpPr>
              <p:spPr>
                <a:xfrm rot="16200000" flipV="1">
                  <a:off x="1395113" y="4548966"/>
                  <a:ext cx="279961" cy="27996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 rot="16200000" flipV="1">
                  <a:off x="1715902" y="4625761"/>
                  <a:ext cx="0" cy="151646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5" name="Group 564"/>
                <p:cNvGrpSpPr/>
                <p:nvPr/>
              </p:nvGrpSpPr>
              <p:grpSpPr>
                <a:xfrm rot="16200000">
                  <a:off x="1119558" y="4598034"/>
                  <a:ext cx="352800" cy="174973"/>
                  <a:chOff x="4324218" y="1634400"/>
                  <a:chExt cx="108879" cy="53999"/>
                </a:xfrm>
              </p:grpSpPr>
              <p:grpSp>
                <p:nvGrpSpPr>
                  <p:cNvPr id="566" name="Group 565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7" name="Straight Connector 566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6500" y="6595142"/>
                <a:ext cx="352044" cy="262890"/>
              </a:xfrm>
              <a:prstGeom prst="rect">
                <a:avLst/>
              </a:prstGeom>
            </p:spPr>
          </p:pic>
          <p:sp>
            <p:nvSpPr>
              <p:cNvPr id="578" name="TextBox 577"/>
              <p:cNvSpPr txBox="1"/>
              <p:nvPr/>
            </p:nvSpPr>
            <p:spPr>
              <a:xfrm>
                <a:off x="6952730" y="6453916"/>
                <a:ext cx="2731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Fast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61" name="Group 460"/>
          <p:cNvGrpSpPr/>
          <p:nvPr/>
        </p:nvGrpSpPr>
        <p:grpSpPr>
          <a:xfrm>
            <a:off x="-396552" y="585259"/>
            <a:ext cx="6318746" cy="5147997"/>
            <a:chOff x="-468560" y="211582"/>
            <a:chExt cx="6548933" cy="5442312"/>
          </a:xfrm>
        </p:grpSpPr>
        <p:sp>
          <p:nvSpPr>
            <p:cNvPr id="269" name="Oval 268"/>
            <p:cNvSpPr/>
            <p:nvPr/>
          </p:nvSpPr>
          <p:spPr>
            <a:xfrm>
              <a:off x="3950132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0" name="Oval 269"/>
            <p:cNvSpPr/>
            <p:nvPr/>
          </p:nvSpPr>
          <p:spPr>
            <a:xfrm>
              <a:off x="1312521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Isosceles Triangle 270"/>
            <p:cNvSpPr/>
            <p:nvPr/>
          </p:nvSpPr>
          <p:spPr>
            <a:xfrm flipV="1">
              <a:off x="2631327" y="2640989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2" name="Curved Connector 271"/>
            <p:cNvCxnSpPr/>
            <p:nvPr/>
          </p:nvCxnSpPr>
          <p:spPr>
            <a:xfrm flipV="1">
              <a:off x="2920539" y="2849222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urved Connector 272"/>
            <p:cNvCxnSpPr/>
            <p:nvPr/>
          </p:nvCxnSpPr>
          <p:spPr>
            <a:xfrm flipV="1">
              <a:off x="4239344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urved Connector 273"/>
            <p:cNvCxnSpPr/>
            <p:nvPr/>
          </p:nvCxnSpPr>
          <p:spPr>
            <a:xfrm flipV="1">
              <a:off x="5558150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urved Connector 274"/>
            <p:cNvCxnSpPr/>
            <p:nvPr/>
          </p:nvCxnSpPr>
          <p:spPr>
            <a:xfrm flipV="1">
              <a:off x="1601733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urved Connector 275"/>
            <p:cNvCxnSpPr/>
            <p:nvPr/>
          </p:nvCxnSpPr>
          <p:spPr>
            <a:xfrm rot="16200000" flipH="1">
              <a:off x="2457800" y="1565122"/>
              <a:ext cx="578423" cy="578423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urved Connector 276"/>
            <p:cNvCxnSpPr/>
            <p:nvPr/>
          </p:nvCxnSpPr>
          <p:spPr>
            <a:xfrm rot="5400000">
              <a:off x="3036223" y="1576600"/>
              <a:ext cx="578423" cy="555287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036223" y="2143561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Arc 278"/>
            <p:cNvSpPr/>
            <p:nvPr/>
          </p:nvSpPr>
          <p:spPr>
            <a:xfrm rot="10800000">
              <a:off x="3036223" y="4954856"/>
              <a:ext cx="694108" cy="694108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0" name="Arc 279"/>
            <p:cNvSpPr/>
            <p:nvPr/>
          </p:nvSpPr>
          <p:spPr>
            <a:xfrm rot="10800000">
              <a:off x="1717418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1" name="Arc 280"/>
            <p:cNvSpPr/>
            <p:nvPr/>
          </p:nvSpPr>
          <p:spPr>
            <a:xfrm rot="10800000" flipH="1">
              <a:off x="3376699" y="4954856"/>
              <a:ext cx="682540" cy="694108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2" name="Arc 281"/>
            <p:cNvSpPr/>
            <p:nvPr/>
          </p:nvSpPr>
          <p:spPr>
            <a:xfrm rot="10800000" flipH="1">
              <a:off x="4979726" y="4986000"/>
              <a:ext cx="694108" cy="662400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V="1">
              <a:off x="1717415" y="3457437"/>
              <a:ext cx="3" cy="1862523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5673834" y="3473919"/>
              <a:ext cx="3" cy="188566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4348608" y="3457437"/>
              <a:ext cx="7767" cy="485876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Arc 291"/>
            <p:cNvSpPr/>
            <p:nvPr/>
          </p:nvSpPr>
          <p:spPr>
            <a:xfrm rot="10800000" flipH="1">
              <a:off x="2346283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4355029" y="963561"/>
              <a:ext cx="0" cy="1665859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rc 293"/>
            <p:cNvSpPr/>
            <p:nvPr/>
          </p:nvSpPr>
          <p:spPr>
            <a:xfrm rot="5400000" flipH="1">
              <a:off x="4007975" y="795819"/>
              <a:ext cx="347054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5" name="Curved Connector 294"/>
            <p:cNvCxnSpPr/>
            <p:nvPr/>
          </p:nvCxnSpPr>
          <p:spPr>
            <a:xfrm rot="5400000" flipH="1" flipV="1">
              <a:off x="3915427" y="407556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urved Connector 295"/>
            <p:cNvCxnSpPr/>
            <p:nvPr/>
          </p:nvCxnSpPr>
          <p:spPr>
            <a:xfrm rot="16200000" flipV="1">
              <a:off x="4216207" y="407565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4060611" y="4487031"/>
              <a:ext cx="0" cy="821361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Arc 298"/>
            <p:cNvSpPr/>
            <p:nvPr/>
          </p:nvSpPr>
          <p:spPr>
            <a:xfrm rot="5400000" flipH="1">
              <a:off x="4977261" y="445445"/>
              <a:ext cx="694108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1" name="Arc 300"/>
            <p:cNvSpPr/>
            <p:nvPr/>
          </p:nvSpPr>
          <p:spPr>
            <a:xfrm rot="5400000" flipH="1">
              <a:off x="5325556" y="1485367"/>
              <a:ext cx="347054" cy="344605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Arc 306"/>
            <p:cNvSpPr/>
            <p:nvPr/>
          </p:nvSpPr>
          <p:spPr>
            <a:xfrm flipH="1">
              <a:off x="5018299" y="1486591"/>
              <a:ext cx="338400" cy="345600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Arc 314"/>
            <p:cNvSpPr/>
            <p:nvPr/>
          </p:nvSpPr>
          <p:spPr>
            <a:xfrm rot="10800000" flipH="1">
              <a:off x="4678946" y="4963803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7" name="Arc 316"/>
            <p:cNvSpPr/>
            <p:nvPr/>
          </p:nvSpPr>
          <p:spPr>
            <a:xfrm rot="16200000" flipH="1">
              <a:off x="4654699" y="4966251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Arc 326"/>
            <p:cNvSpPr/>
            <p:nvPr/>
          </p:nvSpPr>
          <p:spPr>
            <a:xfrm flipH="1">
              <a:off x="3614647" y="796689"/>
              <a:ext cx="335486" cy="347054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8" name="Arc 327"/>
            <p:cNvSpPr/>
            <p:nvPr/>
          </p:nvSpPr>
          <p:spPr>
            <a:xfrm flipH="1">
              <a:off x="1717418" y="792483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2" name="Arc 331"/>
            <p:cNvSpPr/>
            <p:nvPr/>
          </p:nvSpPr>
          <p:spPr>
            <a:xfrm rot="5400000" flipH="1">
              <a:off x="2109522" y="791259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Arc 332"/>
            <p:cNvSpPr/>
            <p:nvPr/>
          </p:nvSpPr>
          <p:spPr>
            <a:xfrm rot="5400000" flipH="1">
              <a:off x="1761227" y="439200"/>
              <a:ext cx="694108" cy="694108"/>
            </a:xfrm>
            <a:prstGeom prst="arc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8" name="Arc 337"/>
            <p:cNvSpPr/>
            <p:nvPr/>
          </p:nvSpPr>
          <p:spPr>
            <a:xfrm flipH="1">
              <a:off x="3047792" y="447910"/>
              <a:ext cx="682540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5" name="Straight Connector 344"/>
            <p:cNvCxnSpPr/>
            <p:nvPr/>
          </p:nvCxnSpPr>
          <p:spPr>
            <a:xfrm flipV="1">
              <a:off x="1717418" y="944457"/>
              <a:ext cx="0" cy="167742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3383277" y="445448"/>
              <a:ext cx="1943503" cy="24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3614647" y="961511"/>
              <a:ext cx="0" cy="5784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651099" y="4487031"/>
              <a:ext cx="0" cy="659403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2457800" y="785118"/>
              <a:ext cx="0" cy="231369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3776605" y="790034"/>
              <a:ext cx="404896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90945" y="790034"/>
              <a:ext cx="393328" cy="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4817768" y="5301737"/>
              <a:ext cx="34705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5187959" y="1484142"/>
              <a:ext cx="312349" cy="246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014435" y="1657669"/>
              <a:ext cx="2825" cy="3493677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5270580" y="2636076"/>
              <a:ext cx="809793" cy="809793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9" name="Straight Connector 358"/>
            <p:cNvCxnSpPr/>
            <p:nvPr/>
          </p:nvCxnSpPr>
          <p:spPr>
            <a:xfrm flipV="1">
              <a:off x="5503132" y="2166807"/>
              <a:ext cx="347054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V="1">
              <a:off x="5500307" y="2108968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5845774" y="2112240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 flipV="1">
              <a:off x="5521857" y="1825412"/>
              <a:ext cx="300780" cy="3007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3" name="Straight Connector 362"/>
            <p:cNvCxnSpPr/>
            <p:nvPr/>
          </p:nvCxnSpPr>
          <p:spPr>
            <a:xfrm>
              <a:off x="5672247" y="2168610"/>
              <a:ext cx="0" cy="1156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5672247" y="170972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3037702" y="4113427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/>
            <p:cNvGrpSpPr/>
            <p:nvPr/>
          </p:nvGrpSpPr>
          <p:grpSpPr>
            <a:xfrm>
              <a:off x="2866160" y="4225837"/>
              <a:ext cx="349879" cy="61114"/>
              <a:chOff x="4724894" y="1611142"/>
              <a:chExt cx="108879" cy="1901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tangle 370"/>
            <p:cNvSpPr/>
            <p:nvPr/>
          </p:nvSpPr>
          <p:spPr>
            <a:xfrm>
              <a:off x="2919499" y="4292738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2" name="Straight Connector 371"/>
            <p:cNvCxnSpPr/>
            <p:nvPr/>
          </p:nvCxnSpPr>
          <p:spPr>
            <a:xfrm flipV="1">
              <a:off x="3039662" y="4570382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/>
            <p:nvPr/>
          </p:nvSpPr>
          <p:spPr>
            <a:xfrm flipV="1">
              <a:off x="3473839" y="1206499"/>
              <a:ext cx="277643" cy="27764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0" name="Straight Connector 379"/>
            <p:cNvCxnSpPr/>
            <p:nvPr/>
          </p:nvCxnSpPr>
          <p:spPr>
            <a:xfrm flipV="1">
              <a:off x="3600128" y="1449437"/>
              <a:ext cx="0" cy="1503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3441120" y="1021404"/>
              <a:ext cx="349879" cy="173524"/>
              <a:chOff x="4324218" y="1634400"/>
              <a:chExt cx="108879" cy="53999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8" name="Straight Connector 397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4" name="Straight Connector 403"/>
            <p:cNvCxnSpPr/>
            <p:nvPr/>
          </p:nvCxnSpPr>
          <p:spPr>
            <a:xfrm flipV="1">
              <a:off x="2455814" y="1021404"/>
              <a:ext cx="0" cy="11568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/>
            <p:cNvGrpSpPr/>
            <p:nvPr/>
          </p:nvGrpSpPr>
          <p:grpSpPr>
            <a:xfrm>
              <a:off x="2284273" y="1133814"/>
              <a:ext cx="349879" cy="61114"/>
              <a:chOff x="4724894" y="1611142"/>
              <a:chExt cx="108879" cy="19018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2318953" y="1200715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14" name="Straight Connector 413"/>
            <p:cNvCxnSpPr/>
            <p:nvPr/>
          </p:nvCxnSpPr>
          <p:spPr>
            <a:xfrm flipV="1">
              <a:off x="2457774" y="147835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flipH="1">
              <a:off x="3036223" y="781846"/>
              <a:ext cx="11568" cy="13566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3032338" y="3457437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041899" y="4672126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5673834" y="785121"/>
              <a:ext cx="0" cy="92547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5673834" y="2284295"/>
              <a:ext cx="0" cy="34705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98612" y="438067"/>
              <a:ext cx="1712133" cy="2462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02" y="2335517"/>
              <a:ext cx="265176" cy="2240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66" y="3535987"/>
              <a:ext cx="240030" cy="182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022" y="3549618"/>
              <a:ext cx="267462" cy="1828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349" y="3535987"/>
              <a:ext cx="294894" cy="182880"/>
            </a:xfrm>
            <a:prstGeom prst="rect">
              <a:avLst/>
            </a:prstGeom>
          </p:spPr>
        </p:pic>
        <p:cxnSp>
          <p:nvCxnSpPr>
            <p:cNvPr id="443" name="Straight Connector 442"/>
            <p:cNvCxnSpPr/>
            <p:nvPr/>
          </p:nvCxnSpPr>
          <p:spPr>
            <a:xfrm flipV="1">
              <a:off x="2064472" y="5653720"/>
              <a:ext cx="636266" cy="17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3383277" y="5652000"/>
              <a:ext cx="1943503" cy="17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444"/>
            <p:cNvSpPr txBox="1"/>
            <p:nvPr/>
          </p:nvSpPr>
          <p:spPr>
            <a:xfrm>
              <a:off x="-468560" y="211582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AU" sz="2400" dirty="0" smtClean="0">
                  <a:latin typeface="Arial" pitchFamily="34" charset="0"/>
                  <a:cs typeface="Arial" pitchFamily="34" charset="0"/>
                </a:rPr>
                <a:t>nput</a:t>
              </a:r>
              <a:endParaRPr lang="en-A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6300193" y="1271148"/>
            <a:ext cx="1502728" cy="4161538"/>
            <a:chOff x="6588224" y="1624337"/>
            <a:chExt cx="1144404" cy="3169224"/>
          </a:xfrm>
        </p:grpSpPr>
        <p:sp>
          <p:nvSpPr>
            <p:cNvPr id="446" name="Isosceles Triangle 445"/>
            <p:cNvSpPr>
              <a:spLocks noChangeAspect="1"/>
            </p:cNvSpPr>
            <p:nvPr/>
          </p:nvSpPr>
          <p:spPr>
            <a:xfrm flipV="1">
              <a:off x="6588224" y="2121765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7" name="Curved Connector 446"/>
            <p:cNvCxnSpPr>
              <a:cxnSpLocks noChangeAspect="1"/>
            </p:cNvCxnSpPr>
            <p:nvPr/>
          </p:nvCxnSpPr>
          <p:spPr>
            <a:xfrm flipV="1">
              <a:off x="6877436" y="2329998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cxnSpLocks noChangeAspect="1"/>
            </p:cNvCxnSpPr>
            <p:nvPr/>
          </p:nvCxnSpPr>
          <p:spPr>
            <a:xfrm>
              <a:off x="6993120" y="1624337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cxnSpLocks noChangeAspect="1"/>
            </p:cNvCxnSpPr>
            <p:nvPr/>
          </p:nvCxnSpPr>
          <p:spPr>
            <a:xfrm flipV="1">
              <a:off x="6994599" y="3594203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/>
            <p:cNvGrpSpPr>
              <a:grpSpLocks noChangeAspect="1"/>
            </p:cNvGrpSpPr>
            <p:nvPr/>
          </p:nvGrpSpPr>
          <p:grpSpPr>
            <a:xfrm>
              <a:off x="6823057" y="3706613"/>
              <a:ext cx="349879" cy="61114"/>
              <a:chOff x="4724894" y="1611142"/>
              <a:chExt cx="108879" cy="19018"/>
            </a:xfrm>
          </p:grpSpPr>
          <p:cxnSp>
            <p:nvCxnSpPr>
              <p:cNvPr id="451" name="Straight Connector 4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Rectangle 453"/>
            <p:cNvSpPr>
              <a:spLocks noChangeAspect="1"/>
            </p:cNvSpPr>
            <p:nvPr/>
          </p:nvSpPr>
          <p:spPr>
            <a:xfrm>
              <a:off x="6876396" y="3773514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5" name="Straight Connector 454"/>
            <p:cNvCxnSpPr>
              <a:cxnSpLocks noChangeAspect="1"/>
            </p:cNvCxnSpPr>
            <p:nvPr/>
          </p:nvCxnSpPr>
          <p:spPr>
            <a:xfrm flipV="1">
              <a:off x="6996559" y="4051158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cxnSpLocks noChangeAspect="1"/>
            </p:cNvCxnSpPr>
            <p:nvPr/>
          </p:nvCxnSpPr>
          <p:spPr>
            <a:xfrm>
              <a:off x="6989235" y="2938213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7" name="Picture 45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699" y="1816293"/>
              <a:ext cx="265176" cy="224028"/>
            </a:xfrm>
            <a:prstGeom prst="rect">
              <a:avLst/>
            </a:prstGeom>
          </p:spPr>
        </p:pic>
        <p:cxnSp>
          <p:nvCxnSpPr>
            <p:cNvPr id="458" name="Straight Connector 457"/>
            <p:cNvCxnSpPr>
              <a:cxnSpLocks noChangeAspect="1"/>
            </p:cNvCxnSpPr>
            <p:nvPr/>
          </p:nvCxnSpPr>
          <p:spPr>
            <a:xfrm>
              <a:off x="6993831" y="4157295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 noChangeAspect="1"/>
            </p:cNvCxnSpPr>
            <p:nvPr/>
          </p:nvCxnSpPr>
          <p:spPr>
            <a:xfrm>
              <a:off x="7246277" y="2457822"/>
              <a:ext cx="486351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 noChangeAspect="1"/>
            </p:cNvCxnSpPr>
            <p:nvPr/>
          </p:nvCxnSpPr>
          <p:spPr>
            <a:xfrm>
              <a:off x="7191439" y="3925705"/>
              <a:ext cx="522485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27" y="1412776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75170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3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3990998" y="1533692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4279030" y="1535149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flipV="1">
            <a:off x="4567062" y="1535149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454934" y="1568593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2555776" y="2117824"/>
            <a:ext cx="360040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2627784" y="2198873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47864" y="2117824"/>
            <a:ext cx="360040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3413749" y="2198873"/>
            <a:ext cx="216024" cy="19794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4147568" y="2109266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4205487" y="2252302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64088" y="211782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5436096" y="2198873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07803" y="3050960"/>
            <a:ext cx="396043" cy="12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915816" y="2106215"/>
            <a:ext cx="432048" cy="36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715520" y="2109266"/>
            <a:ext cx="432048" cy="36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3347864" y="3050952"/>
            <a:ext cx="396043" cy="12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/>
          <p:cNvCxnSpPr>
            <a:stCxn id="72" idx="2"/>
            <a:endCxn id="21" idx="4"/>
          </p:cNvCxnSpPr>
          <p:nvPr/>
        </p:nvCxnSpPr>
        <p:spPr>
          <a:xfrm flipV="1">
            <a:off x="5543702" y="2477864"/>
            <a:ext cx="406" cy="483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6" idx="2"/>
            <a:endCxn id="14" idx="4"/>
          </p:cNvCxnSpPr>
          <p:nvPr/>
        </p:nvCxnSpPr>
        <p:spPr>
          <a:xfrm flipV="1">
            <a:off x="2735795" y="2477864"/>
            <a:ext cx="1" cy="486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3592" y="2492896"/>
            <a:ext cx="0" cy="702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>
            <a:off x="3527884" y="1340768"/>
            <a:ext cx="378334" cy="364560"/>
          </a:xfrm>
          <a:prstGeom prst="arc">
            <a:avLst>
              <a:gd name="adj1" fmla="val 10655128"/>
              <a:gd name="adj2" fmla="val 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/>
          <p:cNvCxnSpPr>
            <a:stCxn id="16" idx="0"/>
          </p:cNvCxnSpPr>
          <p:nvPr/>
        </p:nvCxnSpPr>
        <p:spPr>
          <a:xfrm flipV="1">
            <a:off x="3527884" y="1516143"/>
            <a:ext cx="0" cy="6016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0"/>
          </p:cNvCxnSpPr>
          <p:nvPr/>
        </p:nvCxnSpPr>
        <p:spPr>
          <a:xfrm flipV="1">
            <a:off x="5544108" y="1520788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4787278" y="1196752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/>
          <p:cNvCxnSpPr>
            <a:stCxn id="14" idx="0"/>
          </p:cNvCxnSpPr>
          <p:nvPr/>
        </p:nvCxnSpPr>
        <p:spPr>
          <a:xfrm flipV="1">
            <a:off x="2735796" y="1516143"/>
            <a:ext cx="3800" cy="6016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flipV="1">
            <a:off x="3005824" y="3033633"/>
            <a:ext cx="261029" cy="301288"/>
          </a:xfrm>
          <a:prstGeom prst="arc">
            <a:avLst>
              <a:gd name="adj1" fmla="val 1081022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53" name="Arc 52"/>
          <p:cNvSpPr/>
          <p:nvPr/>
        </p:nvSpPr>
        <p:spPr>
          <a:xfrm>
            <a:off x="2739596" y="1779097"/>
            <a:ext cx="266228" cy="211504"/>
          </a:xfrm>
          <a:prstGeom prst="arc">
            <a:avLst>
              <a:gd name="adj1" fmla="val 1082518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Connector 53"/>
          <p:cNvCxnSpPr>
            <a:stCxn id="53" idx="2"/>
            <a:endCxn id="37" idx="0"/>
          </p:cNvCxnSpPr>
          <p:nvPr/>
        </p:nvCxnSpPr>
        <p:spPr>
          <a:xfrm>
            <a:off x="3005824" y="1884849"/>
            <a:ext cx="0" cy="12998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46981" y="1518465"/>
            <a:ext cx="144016" cy="209963"/>
            <a:chOff x="3846981" y="1518465"/>
            <a:chExt cx="144016" cy="209963"/>
          </a:xfrm>
        </p:grpSpPr>
        <p:grpSp>
          <p:nvGrpSpPr>
            <p:cNvPr id="56" name="Group 55"/>
            <p:cNvGrpSpPr/>
            <p:nvPr/>
          </p:nvGrpSpPr>
          <p:grpSpPr>
            <a:xfrm flipV="1">
              <a:off x="3846981" y="1518465"/>
              <a:ext cx="144016" cy="80410"/>
              <a:chOff x="2195736" y="1520788"/>
              <a:chExt cx="144016" cy="252028"/>
            </a:xfrm>
          </p:grpSpPr>
          <p:cxnSp>
            <p:nvCxnSpPr>
              <p:cNvPr id="58" name="Elbow Connector 57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/>
            <p:cNvSpPr/>
            <p:nvPr/>
          </p:nvSpPr>
          <p:spPr>
            <a:xfrm>
              <a:off x="3882985" y="1556792"/>
              <a:ext cx="72008" cy="1716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/>
          <p:cNvGrpSpPr/>
          <p:nvPr/>
        </p:nvGrpSpPr>
        <p:grpSpPr>
          <a:xfrm flipV="1">
            <a:off x="4418926" y="1530611"/>
            <a:ext cx="144016" cy="80410"/>
            <a:chOff x="2195736" y="1520788"/>
            <a:chExt cx="144016" cy="252028"/>
          </a:xfrm>
        </p:grpSpPr>
        <p:cxnSp>
          <p:nvCxnSpPr>
            <p:cNvPr id="61" name="Elbow Connector 6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flipV="1">
            <a:off x="4137483" y="1528388"/>
            <a:ext cx="144016" cy="80410"/>
            <a:chOff x="2195736" y="1520788"/>
            <a:chExt cx="144016" cy="252028"/>
          </a:xfrm>
        </p:grpSpPr>
        <p:cxnSp>
          <p:nvCxnSpPr>
            <p:cNvPr id="64" name="Elbow Connector 63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4173487" y="1556792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/>
          <p:cNvSpPr/>
          <p:nvPr/>
        </p:nvSpPr>
        <p:spPr>
          <a:xfrm>
            <a:off x="4747728" y="1572639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 flipV="1">
            <a:off x="4711720" y="1534657"/>
            <a:ext cx="144016" cy="80410"/>
            <a:chOff x="2195736" y="1520788"/>
            <a:chExt cx="144016" cy="252028"/>
          </a:xfrm>
        </p:grpSpPr>
        <p:cxnSp>
          <p:nvCxnSpPr>
            <p:cNvPr id="69" name="Elbow Connector 68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flipV="1">
            <a:off x="5471694" y="2961169"/>
            <a:ext cx="144016" cy="209618"/>
            <a:chOff x="1352622" y="3250169"/>
            <a:chExt cx="144016" cy="209618"/>
          </a:xfrm>
        </p:grpSpPr>
        <p:sp>
          <p:nvSpPr>
            <p:cNvPr id="72" name="Rectangle 71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3" name="Group 72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74" name="Elbow Connector 73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Rectangle 75"/>
          <p:cNvSpPr/>
          <p:nvPr/>
        </p:nvSpPr>
        <p:spPr>
          <a:xfrm flipV="1">
            <a:off x="2699795" y="2963882"/>
            <a:ext cx="72000" cy="1716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7" name="Group 76"/>
          <p:cNvGrpSpPr/>
          <p:nvPr/>
        </p:nvGrpSpPr>
        <p:grpSpPr>
          <a:xfrm>
            <a:off x="2663787" y="3093090"/>
            <a:ext cx="144016" cy="80410"/>
            <a:chOff x="2195736" y="1520788"/>
            <a:chExt cx="144016" cy="252028"/>
          </a:xfrm>
        </p:grpSpPr>
        <p:cxnSp>
          <p:nvCxnSpPr>
            <p:cNvPr id="78" name="Elbow Connector 7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 flipV="1">
            <a:off x="3785534" y="2961169"/>
            <a:ext cx="72000" cy="1716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1" name="Group 80"/>
          <p:cNvGrpSpPr/>
          <p:nvPr/>
        </p:nvGrpSpPr>
        <p:grpSpPr>
          <a:xfrm>
            <a:off x="3749526" y="3090377"/>
            <a:ext cx="144016" cy="80410"/>
            <a:chOff x="2195736" y="1520788"/>
            <a:chExt cx="144016" cy="252028"/>
          </a:xfrm>
        </p:grpSpPr>
        <p:cxnSp>
          <p:nvCxnSpPr>
            <p:cNvPr id="82" name="Elbow Connector 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203848" y="3090377"/>
            <a:ext cx="144016" cy="80410"/>
            <a:chOff x="2195736" y="1520788"/>
            <a:chExt cx="144016" cy="252028"/>
          </a:xfrm>
        </p:grpSpPr>
        <p:cxnSp>
          <p:nvCxnSpPr>
            <p:cNvPr id="85" name="Elbow Connector 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 flipV="1">
            <a:off x="3239852" y="2960824"/>
            <a:ext cx="72008" cy="1716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Arc 87"/>
          <p:cNvSpPr/>
          <p:nvPr/>
        </p:nvSpPr>
        <p:spPr>
          <a:xfrm flipV="1">
            <a:off x="3275856" y="2258932"/>
            <a:ext cx="263907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Arc 88"/>
          <p:cNvSpPr/>
          <p:nvPr/>
        </p:nvSpPr>
        <p:spPr>
          <a:xfrm flipH="1">
            <a:off x="3275856" y="2727205"/>
            <a:ext cx="271930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Arc 89"/>
          <p:cNvSpPr/>
          <p:nvPr/>
        </p:nvSpPr>
        <p:spPr>
          <a:xfrm flipH="1" flipV="1">
            <a:off x="3539762" y="2247540"/>
            <a:ext cx="294445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Arc 90"/>
          <p:cNvSpPr/>
          <p:nvPr/>
        </p:nvSpPr>
        <p:spPr>
          <a:xfrm>
            <a:off x="3539762" y="2715467"/>
            <a:ext cx="281771" cy="479665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Arc 91"/>
          <p:cNvSpPr/>
          <p:nvPr/>
        </p:nvSpPr>
        <p:spPr>
          <a:xfrm>
            <a:off x="3527884" y="1196752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Arc 92"/>
          <p:cNvSpPr/>
          <p:nvPr/>
        </p:nvSpPr>
        <p:spPr>
          <a:xfrm flipH="1">
            <a:off x="2739596" y="1196752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4" name="Straight Connector 93"/>
          <p:cNvCxnSpPr>
            <a:stCxn id="93" idx="0"/>
            <a:endCxn id="92" idx="0"/>
          </p:cNvCxnSpPr>
          <p:nvPr/>
        </p:nvCxnSpPr>
        <p:spPr>
          <a:xfrm>
            <a:off x="3080400" y="1196752"/>
            <a:ext cx="7882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918989" y="1334782"/>
            <a:ext cx="872088" cy="699697"/>
            <a:chOff x="3918989" y="1334782"/>
            <a:chExt cx="872088" cy="771429"/>
          </a:xfrm>
        </p:grpSpPr>
        <p:sp>
          <p:nvSpPr>
            <p:cNvPr id="96" name="Arc 95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Arc 96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Arc 98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Arc 99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Arc 100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2" name="Group 101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03" name="Elbow Connector 10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06" name="Elbow Connector 105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09" name="Elbow Connector 108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>
            <a:stCxn id="98" idx="2"/>
            <a:endCxn id="19" idx="0"/>
          </p:cNvCxnSpPr>
          <p:nvPr/>
        </p:nvCxnSpPr>
        <p:spPr>
          <a:xfrm>
            <a:off x="4363592" y="1901590"/>
            <a:ext cx="0" cy="207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485665" y="1334782"/>
            <a:ext cx="2397" cy="18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143370" y="102311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>
                <a:latin typeface="Arial" pitchFamily="34" charset="0"/>
                <a:cs typeface="Arial" pitchFamily="34" charset="0"/>
              </a:rPr>
              <a:t>Input from </a:t>
            </a:r>
          </a:p>
          <a:p>
            <a:r>
              <a:rPr lang="en-AU" sz="800" dirty="0">
                <a:latin typeface="Arial" pitchFamily="34" charset="0"/>
                <a:cs typeface="Arial" pitchFamily="34" charset="0"/>
              </a:rPr>
              <a:t>other areas</a:t>
            </a:r>
          </a:p>
          <a:p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Arc 145"/>
          <p:cNvSpPr/>
          <p:nvPr/>
        </p:nvSpPr>
        <p:spPr>
          <a:xfrm>
            <a:off x="3909235" y="2893632"/>
            <a:ext cx="451558" cy="604962"/>
          </a:xfrm>
          <a:prstGeom prst="arc">
            <a:avLst>
              <a:gd name="adj1" fmla="val 21539097"/>
              <a:gd name="adj2" fmla="val 5404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Arc 149"/>
          <p:cNvSpPr/>
          <p:nvPr/>
        </p:nvSpPr>
        <p:spPr>
          <a:xfrm>
            <a:off x="5093179" y="2892569"/>
            <a:ext cx="451558" cy="604962"/>
          </a:xfrm>
          <a:prstGeom prst="arc">
            <a:avLst>
              <a:gd name="adj1" fmla="val 21451609"/>
              <a:gd name="adj2" fmla="val 53605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/>
          <p:cNvSpPr/>
          <p:nvPr/>
        </p:nvSpPr>
        <p:spPr>
          <a:xfrm>
            <a:off x="4137811" y="2871075"/>
            <a:ext cx="451558" cy="629933"/>
          </a:xfrm>
          <a:prstGeom prst="arc">
            <a:avLst>
              <a:gd name="adj1" fmla="val 21574674"/>
              <a:gd name="adj2" fmla="val 5434088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4579616" y="3497495"/>
            <a:ext cx="759105" cy="3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202338" y="2636912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651665" y="2689611"/>
            <a:ext cx="48130" cy="1543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5" name="Straight Connector 154"/>
          <p:cNvCxnSpPr>
            <a:stCxn id="154" idx="2"/>
          </p:cNvCxnSpPr>
          <p:nvPr/>
        </p:nvCxnSpPr>
        <p:spPr>
          <a:xfrm flipH="1">
            <a:off x="2452302" y="2766792"/>
            <a:ext cx="1993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637694" y="1916832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792100" y="2668033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21534" y="246434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Oval 158"/>
          <p:cNvSpPr/>
          <p:nvPr/>
        </p:nvSpPr>
        <p:spPr>
          <a:xfrm flipH="1">
            <a:off x="4444943" y="1947934"/>
            <a:ext cx="48130" cy="15436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0" name="Straight Connector 159"/>
          <p:cNvCxnSpPr>
            <a:stCxn id="159" idx="2"/>
          </p:cNvCxnSpPr>
          <p:nvPr/>
        </p:nvCxnSpPr>
        <p:spPr>
          <a:xfrm>
            <a:off x="4493073" y="2025115"/>
            <a:ext cx="199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 flipH="1">
            <a:off x="5580112" y="2698574"/>
            <a:ext cx="48130" cy="15436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2" name="Straight Connector 161"/>
          <p:cNvCxnSpPr>
            <a:stCxn id="161" idx="2"/>
          </p:cNvCxnSpPr>
          <p:nvPr/>
        </p:nvCxnSpPr>
        <p:spPr>
          <a:xfrm>
            <a:off x="5628242" y="2775755"/>
            <a:ext cx="19936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 flipH="1">
            <a:off x="3619706" y="2492896"/>
            <a:ext cx="48130" cy="15436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4" name="Straight Connector 163"/>
          <p:cNvCxnSpPr>
            <a:stCxn id="163" idx="2"/>
          </p:cNvCxnSpPr>
          <p:nvPr/>
        </p:nvCxnSpPr>
        <p:spPr>
          <a:xfrm>
            <a:off x="3667836" y="2570077"/>
            <a:ext cx="1993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0" name="Arc 179"/>
          <p:cNvSpPr/>
          <p:nvPr/>
        </p:nvSpPr>
        <p:spPr>
          <a:xfrm flipH="1">
            <a:off x="3821533" y="2883560"/>
            <a:ext cx="451558" cy="604962"/>
          </a:xfrm>
          <a:prstGeom prst="arc">
            <a:avLst>
              <a:gd name="adj1" fmla="val 26337"/>
              <a:gd name="adj2" fmla="val 5404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5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37574" y="1622891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8416" y="2172122"/>
            <a:ext cx="360040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1810424" y="2253171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30504" y="2172122"/>
            <a:ext cx="360040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2596389" y="2253171"/>
            <a:ext cx="216024" cy="19794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3330208" y="2163564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3388127" y="2306600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46728" y="2172122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4618736" y="2253171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2710524" y="1395066"/>
            <a:ext cx="378334" cy="364560"/>
          </a:xfrm>
          <a:prstGeom prst="arc">
            <a:avLst>
              <a:gd name="adj1" fmla="val 10655128"/>
              <a:gd name="adj2" fmla="val 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9"/>
          <p:cNvCxnSpPr>
            <a:stCxn id="16" idx="0"/>
          </p:cNvCxnSpPr>
          <p:nvPr/>
        </p:nvCxnSpPr>
        <p:spPr>
          <a:xfrm flipV="1">
            <a:off x="2710524" y="1570441"/>
            <a:ext cx="0" cy="6016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0"/>
          </p:cNvCxnSpPr>
          <p:nvPr/>
        </p:nvCxnSpPr>
        <p:spPr>
          <a:xfrm flipV="1">
            <a:off x="4726748" y="1575086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>
            <a:off x="3969918" y="1251050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Connector 32"/>
          <p:cNvCxnSpPr>
            <a:stCxn id="14" idx="0"/>
          </p:cNvCxnSpPr>
          <p:nvPr/>
        </p:nvCxnSpPr>
        <p:spPr>
          <a:xfrm flipV="1">
            <a:off x="1918436" y="1570441"/>
            <a:ext cx="3800" cy="6016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 flipV="1">
            <a:off x="2188464" y="3087931"/>
            <a:ext cx="261029" cy="301288"/>
          </a:xfrm>
          <a:prstGeom prst="arc">
            <a:avLst>
              <a:gd name="adj1" fmla="val 1081022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2090" y="3798798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7876" y="3789620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0467" y="3793624"/>
            <a:ext cx="1125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 ( 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rc 46"/>
          <p:cNvSpPr/>
          <p:nvPr/>
        </p:nvSpPr>
        <p:spPr>
          <a:xfrm>
            <a:off x="1922236" y="1833395"/>
            <a:ext cx="266228" cy="211504"/>
          </a:xfrm>
          <a:prstGeom prst="arc">
            <a:avLst>
              <a:gd name="adj1" fmla="val 1082518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Connector 47"/>
          <p:cNvCxnSpPr>
            <a:stCxn id="47" idx="2"/>
            <a:endCxn id="34" idx="0"/>
          </p:cNvCxnSpPr>
          <p:nvPr/>
        </p:nvCxnSpPr>
        <p:spPr>
          <a:xfrm>
            <a:off x="2188464" y="1939147"/>
            <a:ext cx="0" cy="12998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029621" y="1572763"/>
            <a:ext cx="144016" cy="209963"/>
            <a:chOff x="3846981" y="1518465"/>
            <a:chExt cx="144016" cy="209963"/>
          </a:xfrm>
        </p:grpSpPr>
        <p:grpSp>
          <p:nvGrpSpPr>
            <p:cNvPr id="50" name="Group 49"/>
            <p:cNvGrpSpPr/>
            <p:nvPr/>
          </p:nvGrpSpPr>
          <p:grpSpPr>
            <a:xfrm flipV="1">
              <a:off x="3846981" y="1518465"/>
              <a:ext cx="144016" cy="80410"/>
              <a:chOff x="2195736" y="1520788"/>
              <a:chExt cx="144016" cy="252028"/>
            </a:xfrm>
          </p:grpSpPr>
          <p:cxnSp>
            <p:nvCxnSpPr>
              <p:cNvPr id="52" name="Elbow Connector 51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3882985" y="1556792"/>
              <a:ext cx="72008" cy="1716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flipV="1">
            <a:off x="3601566" y="1584909"/>
            <a:ext cx="144016" cy="80410"/>
            <a:chOff x="2195736" y="1520788"/>
            <a:chExt cx="144016" cy="252028"/>
          </a:xfrm>
        </p:grpSpPr>
        <p:cxnSp>
          <p:nvCxnSpPr>
            <p:cNvPr id="55" name="Elbow Connector 5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flipV="1">
            <a:off x="3320123" y="1582686"/>
            <a:ext cx="144016" cy="80410"/>
            <a:chOff x="2195736" y="1520788"/>
            <a:chExt cx="144016" cy="252028"/>
          </a:xfrm>
        </p:grpSpPr>
        <p:cxnSp>
          <p:nvCxnSpPr>
            <p:cNvPr id="58" name="Elbow Connector 5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3356127" y="1611090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30368" y="1626937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flipV="1">
            <a:off x="3894360" y="1588955"/>
            <a:ext cx="144016" cy="80410"/>
            <a:chOff x="2195736" y="1520788"/>
            <a:chExt cx="144016" cy="252028"/>
          </a:xfrm>
        </p:grpSpPr>
        <p:cxnSp>
          <p:nvCxnSpPr>
            <p:cNvPr id="63" name="Elbow Connector 6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flipV="1">
            <a:off x="4654334" y="3015467"/>
            <a:ext cx="144016" cy="209618"/>
            <a:chOff x="1352622" y="3250169"/>
            <a:chExt cx="144016" cy="209618"/>
          </a:xfrm>
        </p:grpSpPr>
        <p:sp>
          <p:nvSpPr>
            <p:cNvPr id="66" name="Rectangle 65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68" name="Elbow Connector 67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Rectangle 69"/>
          <p:cNvSpPr/>
          <p:nvPr/>
        </p:nvSpPr>
        <p:spPr>
          <a:xfrm flipV="1">
            <a:off x="1882435" y="3018180"/>
            <a:ext cx="72000" cy="1716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846427" y="3147388"/>
            <a:ext cx="144016" cy="80410"/>
            <a:chOff x="2195736" y="1520788"/>
            <a:chExt cx="144016" cy="252028"/>
          </a:xfrm>
        </p:grpSpPr>
        <p:cxnSp>
          <p:nvCxnSpPr>
            <p:cNvPr id="72" name="Elbow Connector 7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 flipV="1">
            <a:off x="2968174" y="3015467"/>
            <a:ext cx="72000" cy="1716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932166" y="3144675"/>
            <a:ext cx="144016" cy="80410"/>
            <a:chOff x="2195736" y="1520788"/>
            <a:chExt cx="144016" cy="252028"/>
          </a:xfrm>
        </p:grpSpPr>
        <p:cxnSp>
          <p:nvCxnSpPr>
            <p:cNvPr id="76" name="Elbow Connector 75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386488" y="3144675"/>
            <a:ext cx="144016" cy="80410"/>
            <a:chOff x="2195736" y="1520788"/>
            <a:chExt cx="144016" cy="252028"/>
          </a:xfrm>
        </p:grpSpPr>
        <p:cxnSp>
          <p:nvCxnSpPr>
            <p:cNvPr id="79" name="Elbow Connector 78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 flipV="1">
            <a:off x="2422492" y="3015122"/>
            <a:ext cx="72008" cy="1716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rc 81"/>
          <p:cNvSpPr/>
          <p:nvPr/>
        </p:nvSpPr>
        <p:spPr>
          <a:xfrm flipV="1">
            <a:off x="2458496" y="2313230"/>
            <a:ext cx="263907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Arc 82"/>
          <p:cNvSpPr/>
          <p:nvPr/>
        </p:nvSpPr>
        <p:spPr>
          <a:xfrm flipH="1">
            <a:off x="2458496" y="2781503"/>
            <a:ext cx="271930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Arc 83"/>
          <p:cNvSpPr/>
          <p:nvPr/>
        </p:nvSpPr>
        <p:spPr>
          <a:xfrm flipH="1" flipV="1">
            <a:off x="2722402" y="2301838"/>
            <a:ext cx="294445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rc 84"/>
          <p:cNvSpPr/>
          <p:nvPr/>
        </p:nvSpPr>
        <p:spPr>
          <a:xfrm>
            <a:off x="2722402" y="2769765"/>
            <a:ext cx="281771" cy="479665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rc 85"/>
          <p:cNvSpPr/>
          <p:nvPr/>
        </p:nvSpPr>
        <p:spPr>
          <a:xfrm>
            <a:off x="2710524" y="1251050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Arc 86"/>
          <p:cNvSpPr/>
          <p:nvPr/>
        </p:nvSpPr>
        <p:spPr>
          <a:xfrm flipH="1">
            <a:off x="1922236" y="1251050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Connector 87"/>
          <p:cNvCxnSpPr>
            <a:stCxn id="87" idx="0"/>
            <a:endCxn id="86" idx="0"/>
          </p:cNvCxnSpPr>
          <p:nvPr/>
        </p:nvCxnSpPr>
        <p:spPr>
          <a:xfrm>
            <a:off x="2263040" y="1251050"/>
            <a:ext cx="7882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101629" y="1389080"/>
            <a:ext cx="872088" cy="699697"/>
            <a:chOff x="3918989" y="1334782"/>
            <a:chExt cx="872088" cy="771429"/>
          </a:xfrm>
        </p:grpSpPr>
        <p:sp>
          <p:nvSpPr>
            <p:cNvPr id="90" name="Arc 89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Arc 90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Arc 91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Arc 92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Arc 93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Arc 94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1480287" y="3869398"/>
            <a:ext cx="144016" cy="80410"/>
            <a:chOff x="2195736" y="1520788"/>
            <a:chExt cx="144016" cy="252028"/>
          </a:xfrm>
        </p:grpSpPr>
        <p:cxnSp>
          <p:nvCxnSpPr>
            <p:cNvPr id="97" name="Elbow Connector 9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rot="5400000">
            <a:off x="2732568" y="3857682"/>
            <a:ext cx="144016" cy="80410"/>
            <a:chOff x="2195736" y="1520788"/>
            <a:chExt cx="144016" cy="252028"/>
          </a:xfrm>
        </p:grpSpPr>
        <p:cxnSp>
          <p:nvCxnSpPr>
            <p:cNvPr id="100" name="Elbow Connector 99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4242254" y="3861141"/>
            <a:ext cx="144016" cy="80410"/>
            <a:chOff x="2195736" y="1520788"/>
            <a:chExt cx="144016" cy="252028"/>
          </a:xfrm>
        </p:grpSpPr>
        <p:cxnSp>
          <p:nvCxnSpPr>
            <p:cNvPr id="103" name="Elbow Connector 10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3668305" y="1389080"/>
            <a:ext cx="2397" cy="186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43899" y="1185139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rc 110"/>
          <p:cNvSpPr/>
          <p:nvPr/>
        </p:nvSpPr>
        <p:spPr>
          <a:xfrm>
            <a:off x="3076182" y="2937775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2" name="Straight Connector 111"/>
          <p:cNvCxnSpPr>
            <a:endCxn id="111" idx="2"/>
          </p:cNvCxnSpPr>
          <p:nvPr/>
        </p:nvCxnSpPr>
        <p:spPr>
          <a:xfrm flipV="1">
            <a:off x="2143460" y="3555298"/>
            <a:ext cx="1168869" cy="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384978" y="2691210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834305" y="2743909"/>
            <a:ext cx="48130" cy="1543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Straight Connector 114"/>
          <p:cNvCxnSpPr>
            <a:stCxn id="114" idx="2"/>
          </p:cNvCxnSpPr>
          <p:nvPr/>
        </p:nvCxnSpPr>
        <p:spPr>
          <a:xfrm flipH="1">
            <a:off x="1634942" y="2821090"/>
            <a:ext cx="1993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20334" y="1971130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974740" y="2722331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04174" y="25186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 flipH="1">
            <a:off x="3627583" y="2002232"/>
            <a:ext cx="48130" cy="15436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Straight Connector 119"/>
          <p:cNvCxnSpPr>
            <a:stCxn id="119" idx="2"/>
          </p:cNvCxnSpPr>
          <p:nvPr/>
        </p:nvCxnSpPr>
        <p:spPr>
          <a:xfrm>
            <a:off x="3675713" y="2079413"/>
            <a:ext cx="199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 flipH="1">
            <a:off x="4762752" y="2752872"/>
            <a:ext cx="48130" cy="15436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2" name="Straight Connector 121"/>
          <p:cNvCxnSpPr>
            <a:stCxn id="121" idx="2"/>
          </p:cNvCxnSpPr>
          <p:nvPr/>
        </p:nvCxnSpPr>
        <p:spPr>
          <a:xfrm>
            <a:off x="4810882" y="2830053"/>
            <a:ext cx="19936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 flipH="1">
            <a:off x="2802346" y="2547194"/>
            <a:ext cx="48130" cy="15436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4" name="Straight Connector 123"/>
          <p:cNvCxnSpPr>
            <a:stCxn id="123" idx="2"/>
          </p:cNvCxnSpPr>
          <p:nvPr/>
        </p:nvCxnSpPr>
        <p:spPr>
          <a:xfrm>
            <a:off x="2850476" y="2624375"/>
            <a:ext cx="1993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3544087" y="2543719"/>
            <a:ext cx="2145" cy="70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Arc 125"/>
          <p:cNvSpPr/>
          <p:nvPr/>
        </p:nvSpPr>
        <p:spPr>
          <a:xfrm flipH="1">
            <a:off x="3013141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Arc 126"/>
          <p:cNvSpPr/>
          <p:nvPr/>
        </p:nvSpPr>
        <p:spPr>
          <a:xfrm flipH="1">
            <a:off x="1922314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Arc 127"/>
          <p:cNvSpPr/>
          <p:nvPr/>
        </p:nvSpPr>
        <p:spPr>
          <a:xfrm flipH="1">
            <a:off x="3544082" y="2930198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Arc 128"/>
          <p:cNvSpPr/>
          <p:nvPr/>
        </p:nvSpPr>
        <p:spPr>
          <a:xfrm>
            <a:off x="4260847" y="2929810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0" name="Straight Connector 129"/>
          <p:cNvCxnSpPr>
            <a:endCxn id="129" idx="2"/>
          </p:cNvCxnSpPr>
          <p:nvPr/>
        </p:nvCxnSpPr>
        <p:spPr>
          <a:xfrm flipV="1">
            <a:off x="3765595" y="3547333"/>
            <a:ext cx="731399" cy="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22236" y="2526755"/>
            <a:ext cx="0" cy="486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9" idx="0"/>
          </p:cNvCxnSpPr>
          <p:nvPr/>
        </p:nvCxnSpPr>
        <p:spPr>
          <a:xfrm>
            <a:off x="3544082" y="1955826"/>
            <a:ext cx="2150" cy="20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4726705" y="2543719"/>
            <a:ext cx="0" cy="48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670702" y="2655026"/>
            <a:ext cx="0" cy="450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16" y="3845713"/>
            <a:ext cx="99670" cy="121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28" y="3837595"/>
            <a:ext cx="128016" cy="106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39" y="3848802"/>
            <a:ext cx="139903" cy="122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0682" y="3789620"/>
            <a:ext cx="476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 134"/>
          <p:cNvSpPr/>
          <p:nvPr/>
        </p:nvSpPr>
        <p:spPr>
          <a:xfrm>
            <a:off x="3777855" y="3798341"/>
            <a:ext cx="476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2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7574" y="1622891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38416" y="2172122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1810424" y="2253171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30504" y="217212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2596389" y="2253171"/>
            <a:ext cx="216024" cy="197941"/>
          </a:xfrm>
          <a:prstGeom prst="curvedConnector3">
            <a:avLst/>
          </a:prstGeom>
          <a:ln w="254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3330208" y="2163564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3388127" y="2306600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46728" y="2172122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4618736" y="2253171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2710524" y="1395066"/>
            <a:ext cx="378334" cy="364560"/>
          </a:xfrm>
          <a:prstGeom prst="arc">
            <a:avLst>
              <a:gd name="adj1" fmla="val 10655128"/>
              <a:gd name="adj2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7" idx="0"/>
          </p:cNvCxnSpPr>
          <p:nvPr/>
        </p:nvCxnSpPr>
        <p:spPr>
          <a:xfrm flipV="1">
            <a:off x="2710524" y="1570441"/>
            <a:ext cx="0" cy="6016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4726748" y="1575086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3969918" y="1251050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>
            <a:stCxn id="5" idx="0"/>
          </p:cNvCxnSpPr>
          <p:nvPr/>
        </p:nvCxnSpPr>
        <p:spPr>
          <a:xfrm flipV="1">
            <a:off x="1918436" y="1570441"/>
            <a:ext cx="3800" cy="601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V="1">
            <a:off x="2188464" y="3087931"/>
            <a:ext cx="261029" cy="301288"/>
          </a:xfrm>
          <a:prstGeom prst="arc">
            <a:avLst>
              <a:gd name="adj1" fmla="val 1081022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2090" y="3798798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7876" y="3789620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0467" y="3793624"/>
            <a:ext cx="1125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 ( 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1922236" y="1833395"/>
            <a:ext cx="266228" cy="211504"/>
          </a:xfrm>
          <a:prstGeom prst="arc">
            <a:avLst>
              <a:gd name="adj1" fmla="val 1082518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>
            <a:stCxn id="22" idx="2"/>
            <a:endCxn id="18" idx="0"/>
          </p:cNvCxnSpPr>
          <p:nvPr/>
        </p:nvCxnSpPr>
        <p:spPr>
          <a:xfrm>
            <a:off x="2188464" y="1939147"/>
            <a:ext cx="0" cy="1299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V="1">
            <a:off x="3029621" y="1572763"/>
            <a:ext cx="144016" cy="80410"/>
            <a:chOff x="2195736" y="1520788"/>
            <a:chExt cx="144016" cy="252028"/>
          </a:xfrm>
        </p:grpSpPr>
        <p:cxnSp>
          <p:nvCxnSpPr>
            <p:cNvPr id="27" name="Elbow Connector 2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3065625" y="1611090"/>
            <a:ext cx="72008" cy="1716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flipV="1">
            <a:off x="3601566" y="1584909"/>
            <a:ext cx="144016" cy="80410"/>
            <a:chOff x="2195736" y="1520788"/>
            <a:chExt cx="144016" cy="252028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flipV="1">
            <a:off x="3320123" y="1582686"/>
            <a:ext cx="144016" cy="80410"/>
            <a:chOff x="2195736" y="1520788"/>
            <a:chExt cx="144016" cy="252028"/>
          </a:xfrm>
        </p:grpSpPr>
        <p:cxnSp>
          <p:nvCxnSpPr>
            <p:cNvPr id="33" name="Elbow Connector 3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356127" y="1611090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0368" y="1626937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flipV="1">
            <a:off x="3894360" y="1588955"/>
            <a:ext cx="144016" cy="80410"/>
            <a:chOff x="2195736" y="1520788"/>
            <a:chExt cx="144016" cy="252028"/>
          </a:xfrm>
        </p:grpSpPr>
        <p:cxnSp>
          <p:nvCxnSpPr>
            <p:cNvPr id="38" name="Elbow Connector 3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4654334" y="3015467"/>
            <a:ext cx="144016" cy="209618"/>
            <a:chOff x="1352622" y="3250169"/>
            <a:chExt cx="144016" cy="209618"/>
          </a:xfrm>
        </p:grpSpPr>
        <p:sp>
          <p:nvSpPr>
            <p:cNvPr id="41" name="Rectangle 40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43" name="Elbow Connector 42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 44"/>
          <p:cNvSpPr/>
          <p:nvPr/>
        </p:nvSpPr>
        <p:spPr>
          <a:xfrm flipV="1">
            <a:off x="1882435" y="3018180"/>
            <a:ext cx="72000" cy="171636"/>
          </a:xfrm>
          <a:prstGeom prst="rect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846427" y="3147388"/>
            <a:ext cx="144016" cy="80410"/>
            <a:chOff x="2195736" y="1520788"/>
            <a:chExt cx="144016" cy="252028"/>
          </a:xfrm>
        </p:grpSpPr>
        <p:cxnSp>
          <p:nvCxnSpPr>
            <p:cNvPr id="47" name="Elbow Connector 4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 flipV="1">
            <a:off x="2968174" y="3015467"/>
            <a:ext cx="72000" cy="171636"/>
          </a:xfrm>
          <a:prstGeom prst="rect">
            <a:avLst/>
          </a:prstGeom>
          <a:gradFill>
            <a:gsLst>
              <a:gs pos="0">
                <a:srgbClr val="FFFF00"/>
              </a:gs>
              <a:gs pos="67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932166" y="3144675"/>
            <a:ext cx="144016" cy="80410"/>
            <a:chOff x="2195736" y="1520788"/>
            <a:chExt cx="144016" cy="252028"/>
          </a:xfrm>
        </p:grpSpPr>
        <p:cxnSp>
          <p:nvCxnSpPr>
            <p:cNvPr id="51" name="Elbow Connector 5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386488" y="3144675"/>
            <a:ext cx="144016" cy="80410"/>
            <a:chOff x="2195736" y="1520788"/>
            <a:chExt cx="144016" cy="252028"/>
          </a:xfrm>
        </p:grpSpPr>
        <p:cxnSp>
          <p:nvCxnSpPr>
            <p:cNvPr id="54" name="Elbow Connector 53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 flipV="1">
            <a:off x="2422492" y="3015122"/>
            <a:ext cx="72008" cy="171636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FFFF00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Arc 56"/>
          <p:cNvSpPr/>
          <p:nvPr/>
        </p:nvSpPr>
        <p:spPr>
          <a:xfrm flipV="1">
            <a:off x="2458496" y="2313230"/>
            <a:ext cx="263907" cy="467928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rc 57"/>
          <p:cNvSpPr/>
          <p:nvPr/>
        </p:nvSpPr>
        <p:spPr>
          <a:xfrm flipH="1">
            <a:off x="2458496" y="2781503"/>
            <a:ext cx="271930" cy="467928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rc 58"/>
          <p:cNvSpPr/>
          <p:nvPr/>
        </p:nvSpPr>
        <p:spPr>
          <a:xfrm flipH="1" flipV="1">
            <a:off x="2722402" y="2301838"/>
            <a:ext cx="294445" cy="467928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rc 59"/>
          <p:cNvSpPr/>
          <p:nvPr/>
        </p:nvSpPr>
        <p:spPr>
          <a:xfrm>
            <a:off x="2722402" y="2769765"/>
            <a:ext cx="281771" cy="479665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rc 60"/>
          <p:cNvSpPr/>
          <p:nvPr/>
        </p:nvSpPr>
        <p:spPr>
          <a:xfrm>
            <a:off x="2710524" y="1251050"/>
            <a:ext cx="681607" cy="64807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rc 61"/>
          <p:cNvSpPr/>
          <p:nvPr/>
        </p:nvSpPr>
        <p:spPr>
          <a:xfrm flipH="1">
            <a:off x="1922236" y="1251050"/>
            <a:ext cx="681607" cy="64807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Connector 62"/>
          <p:cNvCxnSpPr>
            <a:stCxn id="62" idx="0"/>
            <a:endCxn id="61" idx="0"/>
          </p:cNvCxnSpPr>
          <p:nvPr/>
        </p:nvCxnSpPr>
        <p:spPr>
          <a:xfrm>
            <a:off x="2263040" y="1251050"/>
            <a:ext cx="788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101629" y="1389080"/>
            <a:ext cx="872088" cy="699697"/>
            <a:chOff x="3918989" y="1334782"/>
            <a:chExt cx="872088" cy="771429"/>
          </a:xfrm>
        </p:grpSpPr>
        <p:sp>
          <p:nvSpPr>
            <p:cNvPr id="65" name="Arc 64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rc 67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Arc 68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 rot="5400000">
            <a:off x="1480287" y="3869398"/>
            <a:ext cx="144016" cy="80410"/>
            <a:chOff x="2195736" y="1520788"/>
            <a:chExt cx="144016" cy="252028"/>
          </a:xfrm>
        </p:grpSpPr>
        <p:cxnSp>
          <p:nvCxnSpPr>
            <p:cNvPr id="72" name="Elbow Connector 7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rot="5400000">
            <a:off x="2732568" y="3857682"/>
            <a:ext cx="144016" cy="80410"/>
            <a:chOff x="2195736" y="1520788"/>
            <a:chExt cx="144016" cy="252028"/>
          </a:xfrm>
        </p:grpSpPr>
        <p:cxnSp>
          <p:nvCxnSpPr>
            <p:cNvPr id="75" name="Elbow Connector 7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rot="5400000">
            <a:off x="4242254" y="3861141"/>
            <a:ext cx="144016" cy="80410"/>
            <a:chOff x="2195736" y="1520788"/>
            <a:chExt cx="144016" cy="252028"/>
          </a:xfrm>
        </p:grpSpPr>
        <p:cxnSp>
          <p:nvCxnSpPr>
            <p:cNvPr id="78" name="Elbow Connector 7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>
            <a:off x="3668305" y="1389080"/>
            <a:ext cx="2397" cy="186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43899" y="1185139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rc 81"/>
          <p:cNvSpPr/>
          <p:nvPr/>
        </p:nvSpPr>
        <p:spPr>
          <a:xfrm>
            <a:off x="3076182" y="2937775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Straight Connector 82"/>
          <p:cNvCxnSpPr>
            <a:endCxn id="82" idx="2"/>
          </p:cNvCxnSpPr>
          <p:nvPr/>
        </p:nvCxnSpPr>
        <p:spPr>
          <a:xfrm flipV="1">
            <a:off x="2143460" y="3555298"/>
            <a:ext cx="1168869" cy="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34384" y="2542796"/>
            <a:ext cx="28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4215" y="2037582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6150" y="2543719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10524" y="2528196"/>
            <a:ext cx="269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3544087" y="2543719"/>
            <a:ext cx="2145" cy="70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 flipH="1">
            <a:off x="3013141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rc 97"/>
          <p:cNvSpPr/>
          <p:nvPr/>
        </p:nvSpPr>
        <p:spPr>
          <a:xfrm flipH="1">
            <a:off x="1922314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rc 98"/>
          <p:cNvSpPr/>
          <p:nvPr/>
        </p:nvSpPr>
        <p:spPr>
          <a:xfrm flipH="1">
            <a:off x="3544082" y="2930198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rc 99"/>
          <p:cNvSpPr/>
          <p:nvPr/>
        </p:nvSpPr>
        <p:spPr>
          <a:xfrm>
            <a:off x="4260847" y="2929810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Connector 100"/>
          <p:cNvCxnSpPr>
            <a:endCxn id="100" idx="2"/>
          </p:cNvCxnSpPr>
          <p:nvPr/>
        </p:nvCxnSpPr>
        <p:spPr>
          <a:xfrm flipV="1">
            <a:off x="3765595" y="3547333"/>
            <a:ext cx="731399" cy="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922236" y="2526755"/>
            <a:ext cx="0" cy="486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9" idx="0"/>
          </p:cNvCxnSpPr>
          <p:nvPr/>
        </p:nvCxnSpPr>
        <p:spPr>
          <a:xfrm>
            <a:off x="3544082" y="1955826"/>
            <a:ext cx="2150" cy="20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726705" y="2543719"/>
            <a:ext cx="0" cy="48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670702" y="2655026"/>
            <a:ext cx="0" cy="450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16" y="3845713"/>
            <a:ext cx="99670" cy="12161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28" y="3837595"/>
            <a:ext cx="128016" cy="10607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39" y="3848802"/>
            <a:ext cx="139903" cy="122530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2260682" y="3789620"/>
            <a:ext cx="476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/>
          <p:cNvSpPr/>
          <p:nvPr/>
        </p:nvSpPr>
        <p:spPr>
          <a:xfrm>
            <a:off x="3777855" y="3798341"/>
            <a:ext cx="476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3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7574" y="1622891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34771" y="2172122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2206779" y="2253171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89604" y="217212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2755489" y="2253171"/>
            <a:ext cx="216024" cy="197941"/>
          </a:xfrm>
          <a:prstGeom prst="curvedConnector3">
            <a:avLst/>
          </a:prstGeom>
          <a:ln w="254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3330208" y="2163564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3388127" y="2306600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46728" y="2172122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4618736" y="2253171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2869624" y="1395066"/>
            <a:ext cx="232005" cy="364560"/>
          </a:xfrm>
          <a:prstGeom prst="arc">
            <a:avLst>
              <a:gd name="adj1" fmla="val 10655128"/>
              <a:gd name="adj2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7" idx="0"/>
          </p:cNvCxnSpPr>
          <p:nvPr/>
        </p:nvCxnSpPr>
        <p:spPr>
          <a:xfrm flipV="1">
            <a:off x="2869624" y="1570441"/>
            <a:ext cx="0" cy="6016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4726748" y="1575086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3969918" y="1251050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>
            <a:stCxn id="5" idx="0"/>
          </p:cNvCxnSpPr>
          <p:nvPr/>
        </p:nvCxnSpPr>
        <p:spPr>
          <a:xfrm flipV="1">
            <a:off x="2314791" y="1570441"/>
            <a:ext cx="3800" cy="601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12090" y="3798798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7876" y="3789620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0467" y="3793624"/>
            <a:ext cx="1125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 ( 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2318592" y="1822871"/>
            <a:ext cx="233226" cy="222028"/>
          </a:xfrm>
          <a:prstGeom prst="arc">
            <a:avLst>
              <a:gd name="adj1" fmla="val 1082518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>
            <a:endCxn id="115" idx="0"/>
          </p:cNvCxnSpPr>
          <p:nvPr/>
        </p:nvCxnSpPr>
        <p:spPr>
          <a:xfrm>
            <a:off x="2551818" y="1933885"/>
            <a:ext cx="1503" cy="1305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V="1">
            <a:off x="3029621" y="1572763"/>
            <a:ext cx="144016" cy="80410"/>
            <a:chOff x="2195736" y="1520788"/>
            <a:chExt cx="144016" cy="252028"/>
          </a:xfrm>
        </p:grpSpPr>
        <p:cxnSp>
          <p:nvCxnSpPr>
            <p:cNvPr id="27" name="Elbow Connector 2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3074803" y="1611090"/>
            <a:ext cx="72008" cy="1716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flipV="1">
            <a:off x="3601566" y="1584909"/>
            <a:ext cx="144016" cy="80410"/>
            <a:chOff x="2195736" y="1520788"/>
            <a:chExt cx="144016" cy="252028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flipV="1">
            <a:off x="3320123" y="1582686"/>
            <a:ext cx="144016" cy="80410"/>
            <a:chOff x="2195736" y="1520788"/>
            <a:chExt cx="144016" cy="252028"/>
          </a:xfrm>
        </p:grpSpPr>
        <p:cxnSp>
          <p:nvCxnSpPr>
            <p:cNvPr id="33" name="Elbow Connector 3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356127" y="1611090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0368" y="1626937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flipV="1">
            <a:off x="3894360" y="1588955"/>
            <a:ext cx="144016" cy="80410"/>
            <a:chOff x="2195736" y="1520788"/>
            <a:chExt cx="144016" cy="252028"/>
          </a:xfrm>
        </p:grpSpPr>
        <p:cxnSp>
          <p:nvCxnSpPr>
            <p:cNvPr id="38" name="Elbow Connector 3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4654334" y="3015467"/>
            <a:ext cx="144016" cy="209618"/>
            <a:chOff x="1352622" y="3250169"/>
            <a:chExt cx="144016" cy="209618"/>
          </a:xfrm>
        </p:grpSpPr>
        <p:sp>
          <p:nvSpPr>
            <p:cNvPr id="41" name="Rectangle 40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43" name="Elbow Connector 42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 44"/>
          <p:cNvSpPr/>
          <p:nvPr/>
        </p:nvSpPr>
        <p:spPr>
          <a:xfrm flipV="1">
            <a:off x="2278790" y="3018180"/>
            <a:ext cx="72000" cy="171636"/>
          </a:xfrm>
          <a:prstGeom prst="rect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242782" y="3147388"/>
            <a:ext cx="144016" cy="80410"/>
            <a:chOff x="2195736" y="1520788"/>
            <a:chExt cx="144016" cy="252028"/>
          </a:xfrm>
        </p:grpSpPr>
        <p:cxnSp>
          <p:nvCxnSpPr>
            <p:cNvPr id="47" name="Elbow Connector 4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 flipV="1">
            <a:off x="2958954" y="2996952"/>
            <a:ext cx="72000" cy="171636"/>
          </a:xfrm>
          <a:prstGeom prst="rect">
            <a:avLst/>
          </a:prstGeom>
          <a:gradFill>
            <a:gsLst>
              <a:gs pos="0">
                <a:srgbClr val="FFFF00"/>
              </a:gs>
              <a:gs pos="67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922461" y="3144675"/>
            <a:ext cx="144016" cy="80410"/>
            <a:chOff x="2195736" y="1520788"/>
            <a:chExt cx="144016" cy="252028"/>
          </a:xfrm>
        </p:grpSpPr>
        <p:cxnSp>
          <p:nvCxnSpPr>
            <p:cNvPr id="51" name="Elbow Connector 5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711220" y="3158164"/>
            <a:ext cx="144016" cy="80410"/>
            <a:chOff x="2195736" y="1520788"/>
            <a:chExt cx="144016" cy="252028"/>
          </a:xfrm>
        </p:grpSpPr>
        <p:cxnSp>
          <p:nvCxnSpPr>
            <p:cNvPr id="54" name="Elbow Connector 53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 flipV="1">
            <a:off x="2751960" y="3023031"/>
            <a:ext cx="72008" cy="171636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FFFF00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rc 60"/>
          <p:cNvSpPr/>
          <p:nvPr/>
        </p:nvSpPr>
        <p:spPr>
          <a:xfrm>
            <a:off x="2710524" y="1251050"/>
            <a:ext cx="681607" cy="64807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rc 61"/>
          <p:cNvSpPr/>
          <p:nvPr/>
        </p:nvSpPr>
        <p:spPr>
          <a:xfrm flipH="1">
            <a:off x="2314790" y="1251050"/>
            <a:ext cx="681607" cy="64807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Connector 62"/>
          <p:cNvCxnSpPr>
            <a:stCxn id="62" idx="0"/>
            <a:endCxn id="61" idx="0"/>
          </p:cNvCxnSpPr>
          <p:nvPr/>
        </p:nvCxnSpPr>
        <p:spPr>
          <a:xfrm>
            <a:off x="2655594" y="1251050"/>
            <a:ext cx="395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101629" y="1389080"/>
            <a:ext cx="872088" cy="699697"/>
            <a:chOff x="3918989" y="1334782"/>
            <a:chExt cx="872088" cy="771429"/>
          </a:xfrm>
        </p:grpSpPr>
        <p:sp>
          <p:nvSpPr>
            <p:cNvPr id="65" name="Arc 64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rc 67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Arc 68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 rot="5400000">
            <a:off x="1480287" y="3869398"/>
            <a:ext cx="144016" cy="80410"/>
            <a:chOff x="2195736" y="1520788"/>
            <a:chExt cx="144016" cy="252028"/>
          </a:xfrm>
        </p:grpSpPr>
        <p:cxnSp>
          <p:nvCxnSpPr>
            <p:cNvPr id="72" name="Elbow Connector 7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rot="5400000">
            <a:off x="2732568" y="3857682"/>
            <a:ext cx="144016" cy="80410"/>
            <a:chOff x="2195736" y="1520788"/>
            <a:chExt cx="144016" cy="252028"/>
          </a:xfrm>
        </p:grpSpPr>
        <p:cxnSp>
          <p:nvCxnSpPr>
            <p:cNvPr id="75" name="Elbow Connector 7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rot="5400000">
            <a:off x="4242254" y="3861141"/>
            <a:ext cx="144016" cy="80410"/>
            <a:chOff x="2195736" y="1520788"/>
            <a:chExt cx="144016" cy="252028"/>
          </a:xfrm>
        </p:grpSpPr>
        <p:cxnSp>
          <p:nvCxnSpPr>
            <p:cNvPr id="78" name="Elbow Connector 7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>
            <a:off x="3668305" y="1389080"/>
            <a:ext cx="2397" cy="186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43899" y="1185139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rc 81"/>
          <p:cNvSpPr/>
          <p:nvPr/>
        </p:nvSpPr>
        <p:spPr>
          <a:xfrm>
            <a:off x="3076182" y="2937775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Straight Connector 82"/>
          <p:cNvCxnSpPr>
            <a:stCxn id="98" idx="2"/>
            <a:endCxn id="82" idx="2"/>
          </p:cNvCxnSpPr>
          <p:nvPr/>
        </p:nvCxnSpPr>
        <p:spPr>
          <a:xfrm flipV="1">
            <a:off x="2551818" y="3555298"/>
            <a:ext cx="760511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030739" y="2542796"/>
            <a:ext cx="28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4215" y="2037582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6150" y="2543719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56453" y="2465586"/>
            <a:ext cx="269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3544087" y="2543719"/>
            <a:ext cx="2145" cy="70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 flipH="1">
            <a:off x="3153479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rc 97"/>
          <p:cNvSpPr/>
          <p:nvPr/>
        </p:nvSpPr>
        <p:spPr>
          <a:xfrm flipH="1">
            <a:off x="2318669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rc 98"/>
          <p:cNvSpPr/>
          <p:nvPr/>
        </p:nvSpPr>
        <p:spPr>
          <a:xfrm flipH="1">
            <a:off x="3544082" y="2930198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rc 99"/>
          <p:cNvSpPr/>
          <p:nvPr/>
        </p:nvSpPr>
        <p:spPr>
          <a:xfrm>
            <a:off x="4260847" y="2929810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Connector 100"/>
          <p:cNvCxnSpPr>
            <a:endCxn id="100" idx="2"/>
          </p:cNvCxnSpPr>
          <p:nvPr/>
        </p:nvCxnSpPr>
        <p:spPr>
          <a:xfrm flipV="1">
            <a:off x="3765595" y="3547333"/>
            <a:ext cx="731399" cy="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2318591" y="2526755"/>
            <a:ext cx="0" cy="486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9" idx="0"/>
          </p:cNvCxnSpPr>
          <p:nvPr/>
        </p:nvCxnSpPr>
        <p:spPr>
          <a:xfrm>
            <a:off x="3544082" y="1955826"/>
            <a:ext cx="2150" cy="20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726705" y="2543719"/>
            <a:ext cx="0" cy="48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670702" y="2655026"/>
            <a:ext cx="0" cy="450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16" y="3845713"/>
            <a:ext cx="99670" cy="12161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28" y="3837595"/>
            <a:ext cx="128016" cy="10607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39" y="3848802"/>
            <a:ext cx="139903" cy="122530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 flipH="1">
            <a:off x="2787963" y="2312933"/>
            <a:ext cx="92719" cy="947592"/>
            <a:chOff x="2881502" y="2301838"/>
            <a:chExt cx="294445" cy="947592"/>
          </a:xfrm>
        </p:grpSpPr>
        <p:sp>
          <p:nvSpPr>
            <p:cNvPr id="113" name="Arc 112"/>
            <p:cNvSpPr/>
            <p:nvPr/>
          </p:nvSpPr>
          <p:spPr>
            <a:xfrm flipH="1" flipV="1">
              <a:off x="2881502" y="2301838"/>
              <a:ext cx="294445" cy="467928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Arc 113"/>
            <p:cNvSpPr/>
            <p:nvPr/>
          </p:nvSpPr>
          <p:spPr>
            <a:xfrm>
              <a:off x="2881502" y="2769765"/>
              <a:ext cx="281771" cy="479665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5" name="Arc 114"/>
          <p:cNvSpPr/>
          <p:nvPr/>
        </p:nvSpPr>
        <p:spPr>
          <a:xfrm flipV="1">
            <a:off x="2553317" y="3132822"/>
            <a:ext cx="233227" cy="211504"/>
          </a:xfrm>
          <a:prstGeom prst="arc">
            <a:avLst>
              <a:gd name="adj1" fmla="val 1082518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901750" y="2312933"/>
            <a:ext cx="92719" cy="947592"/>
            <a:chOff x="2881502" y="2301838"/>
            <a:chExt cx="294445" cy="947592"/>
          </a:xfrm>
        </p:grpSpPr>
        <p:sp>
          <p:nvSpPr>
            <p:cNvPr id="120" name="Arc 119"/>
            <p:cNvSpPr/>
            <p:nvPr/>
          </p:nvSpPr>
          <p:spPr>
            <a:xfrm flipH="1" flipV="1">
              <a:off x="2881502" y="2301838"/>
              <a:ext cx="294445" cy="467928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Arc 120"/>
            <p:cNvSpPr/>
            <p:nvPr/>
          </p:nvSpPr>
          <p:spPr>
            <a:xfrm>
              <a:off x="2881502" y="2769765"/>
              <a:ext cx="281771" cy="479665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508104" y="663498"/>
            <a:ext cx="204434" cy="947592"/>
            <a:chOff x="2881502" y="2301838"/>
            <a:chExt cx="294445" cy="947592"/>
          </a:xfrm>
        </p:grpSpPr>
        <p:sp>
          <p:nvSpPr>
            <p:cNvPr id="123" name="Arc 122"/>
            <p:cNvSpPr/>
            <p:nvPr/>
          </p:nvSpPr>
          <p:spPr>
            <a:xfrm flipH="1" flipV="1">
              <a:off x="2881502" y="2301838"/>
              <a:ext cx="294445" cy="467928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Arc 123"/>
            <p:cNvSpPr/>
            <p:nvPr/>
          </p:nvSpPr>
          <p:spPr>
            <a:xfrm>
              <a:off x="2881502" y="2769765"/>
              <a:ext cx="281771" cy="479665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8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1848046" y="1185139"/>
            <a:ext cx="3516042" cy="2678957"/>
            <a:chOff x="1848046" y="1185139"/>
            <a:chExt cx="3516042" cy="2678957"/>
          </a:xfrm>
        </p:grpSpPr>
        <p:cxnSp>
          <p:nvCxnSpPr>
            <p:cNvPr id="127" name="Straight Connector 126"/>
            <p:cNvCxnSpPr>
              <a:stCxn id="7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637574" y="162289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urved Connector 5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853460" y="2080854"/>
              <a:ext cx="172800" cy="158400"/>
            </a:xfrm>
            <a:prstGeom prst="curvedConnector3">
              <a:avLst/>
            </a:prstGeom>
            <a:ln w="254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3388127" y="2306600"/>
              <a:ext cx="216024" cy="197941"/>
            </a:xfrm>
            <a:prstGeom prst="curvedConnector3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2932073" y="1400582"/>
              <a:ext cx="169556" cy="359043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>
              <a:stCxn id="11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5" idx="0"/>
            </p:cNvCxnSpPr>
            <p:nvPr/>
          </p:nvCxnSpPr>
          <p:spPr>
            <a:xfrm flipV="1">
              <a:off x="2314791" y="1570441"/>
              <a:ext cx="3800" cy="601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17120" y="3645024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648107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648652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1503" cy="824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27" name="Elbow Connector 2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074803" y="1611090"/>
              <a:ext cx="72008" cy="1716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601566" y="1584909"/>
              <a:ext cx="144016" cy="80410"/>
              <a:chOff x="2195736" y="1520788"/>
              <a:chExt cx="144016" cy="252028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320123" y="1582686"/>
              <a:ext cx="144016" cy="200040"/>
              <a:chOff x="3320123" y="1582686"/>
              <a:chExt cx="144016" cy="200040"/>
            </a:xfrm>
          </p:grpSpPr>
          <p:grpSp>
            <p:nvGrpSpPr>
              <p:cNvPr id="32" name="Group 31"/>
              <p:cNvGrpSpPr/>
              <p:nvPr/>
            </p:nvGrpSpPr>
            <p:grpSpPr>
              <a:xfrm flipV="1">
                <a:off x="3320123" y="158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33" name="Elbow Connector 3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3356127" y="1611090"/>
                <a:ext cx="72008" cy="1716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4654334" y="3015467"/>
              <a:ext cx="144016" cy="209618"/>
              <a:chOff x="1352622" y="3250169"/>
              <a:chExt cx="144016" cy="209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388630" y="3288151"/>
                <a:ext cx="72000" cy="1716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flipV="1">
                <a:off x="1352622" y="3250169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43" name="Elbow Connector 4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ectangle 44"/>
            <p:cNvSpPr/>
            <p:nvPr/>
          </p:nvSpPr>
          <p:spPr>
            <a:xfrm flipV="1">
              <a:off x="2278790" y="3018180"/>
              <a:ext cx="72000" cy="17163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242782" y="3147388"/>
              <a:ext cx="144016" cy="80410"/>
              <a:chOff x="2195736" y="1520788"/>
              <a:chExt cx="144016" cy="252028"/>
            </a:xfrm>
          </p:grpSpPr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Arc 60"/>
            <p:cNvSpPr/>
            <p:nvPr/>
          </p:nvSpPr>
          <p:spPr>
            <a:xfrm>
              <a:off x="2710524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14790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1" idx="0"/>
            </p:cNvCxnSpPr>
            <p:nvPr/>
          </p:nvCxnSpPr>
          <p:spPr>
            <a:xfrm>
              <a:off x="2655594" y="1251050"/>
              <a:ext cx="3957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3101629" y="1389080"/>
              <a:ext cx="872088" cy="699697"/>
              <a:chOff x="3918989" y="1334782"/>
              <a:chExt cx="872088" cy="771429"/>
            </a:xfrm>
          </p:grpSpPr>
          <p:sp>
            <p:nvSpPr>
              <p:cNvPr id="65" name="Arc 64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Arc 65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flipH="1">
                <a:off x="4363592" y="1813049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Arc 67"/>
              <p:cNvSpPr/>
              <p:nvPr/>
            </p:nvSpPr>
            <p:spPr>
              <a:xfrm flipV="1">
                <a:off x="4354661" y="1519883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4221260" y="1813046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Arc 69"/>
              <p:cNvSpPr/>
              <p:nvPr/>
            </p:nvSpPr>
            <p:spPr>
              <a:xfrm flipH="1" flipV="1">
                <a:off x="4212327" y="1513069"/>
                <a:ext cx="151263" cy="299978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668305" y="1389080"/>
              <a:ext cx="2397" cy="186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443899" y="1185139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Arc 81"/>
            <p:cNvSpPr/>
            <p:nvPr/>
          </p:nvSpPr>
          <p:spPr>
            <a:xfrm>
              <a:off x="3076182" y="2937775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>
              <a:stCxn id="98" idx="2"/>
              <a:endCxn id="82" idx="2"/>
            </p:cNvCxnSpPr>
            <p:nvPr/>
          </p:nvCxnSpPr>
          <p:spPr>
            <a:xfrm flipV="1">
              <a:off x="2551818" y="3555298"/>
              <a:ext cx="760511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26150" y="254371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544087" y="2543719"/>
              <a:ext cx="2145" cy="707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Arc 97"/>
            <p:cNvSpPr/>
            <p:nvPr/>
          </p:nvSpPr>
          <p:spPr>
            <a:xfrm flipH="1">
              <a:off x="2318669" y="2937777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Arc 98"/>
            <p:cNvSpPr/>
            <p:nvPr/>
          </p:nvSpPr>
          <p:spPr>
            <a:xfrm flipH="1">
              <a:off x="3544082" y="2930198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Arc 99"/>
            <p:cNvSpPr/>
            <p:nvPr/>
          </p:nvSpPr>
          <p:spPr>
            <a:xfrm>
              <a:off x="4260847" y="2929810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1" name="Straight Connector 100"/>
            <p:cNvCxnSpPr>
              <a:endCxn id="100" idx="2"/>
            </p:cNvCxnSpPr>
            <p:nvPr/>
          </p:nvCxnSpPr>
          <p:spPr>
            <a:xfrm flipV="1">
              <a:off x="3765595" y="3547333"/>
              <a:ext cx="731399" cy="3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318591" y="2526755"/>
              <a:ext cx="0" cy="4860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9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726705" y="2543719"/>
              <a:ext cx="0" cy="4860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3670702" y="2655026"/>
              <a:ext cx="0" cy="450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106" name="Picture 10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691939"/>
              <a:ext cx="99670" cy="12161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696082"/>
              <a:ext cx="128016" cy="10607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703830"/>
              <a:ext cx="139903" cy="122530"/>
            </a:xfrm>
            <a:prstGeom prst="rect">
              <a:avLst/>
            </a:prstGeom>
          </p:spPr>
        </p:pic>
        <p:sp>
          <p:nvSpPr>
            <p:cNvPr id="115" name="Arc 114"/>
            <p:cNvSpPr/>
            <p:nvPr/>
          </p:nvSpPr>
          <p:spPr>
            <a:xfrm flipV="1">
              <a:off x="2554738" y="2651441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2943187" y="2127180"/>
              <a:ext cx="158442" cy="554540"/>
              <a:chOff x="2881502" y="2301838"/>
              <a:chExt cx="294445" cy="947592"/>
            </a:xfrm>
          </p:grpSpPr>
          <p:sp>
            <p:nvSpPr>
              <p:cNvPr id="123" name="Arc 122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Arc 123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705868" y="2551421"/>
              <a:ext cx="144016" cy="200040"/>
              <a:chOff x="2705868" y="2551421"/>
              <a:chExt cx="144016" cy="200040"/>
            </a:xfrm>
          </p:grpSpPr>
          <p:grpSp>
            <p:nvGrpSpPr>
              <p:cNvPr id="110" name="Group 109"/>
              <p:cNvGrpSpPr/>
              <p:nvPr/>
            </p:nvGrpSpPr>
            <p:grpSpPr>
              <a:xfrm flipH="1">
                <a:off x="2705868" y="2671051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16" name="Elbow Connector 115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Oval 110"/>
              <p:cNvSpPr/>
              <p:nvPr/>
            </p:nvSpPr>
            <p:spPr>
              <a:xfrm flipH="1" flipV="1">
                <a:off x="2741872" y="2551421"/>
                <a:ext cx="72008" cy="17163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6" name="Arc 125"/>
            <p:cNvSpPr/>
            <p:nvPr/>
          </p:nvSpPr>
          <p:spPr>
            <a:xfrm flipV="1">
              <a:off x="3110808" y="2681720"/>
              <a:ext cx="426866" cy="181225"/>
            </a:xfrm>
            <a:prstGeom prst="arc">
              <a:avLst>
                <a:gd name="adj1" fmla="val 10650275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flipV="1">
              <a:off x="3059970" y="2548303"/>
              <a:ext cx="72000" cy="1716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023962" y="2677511"/>
              <a:ext cx="144016" cy="80410"/>
              <a:chOff x="2195736" y="1520788"/>
              <a:chExt cx="144016" cy="252028"/>
            </a:xfrm>
          </p:grpSpPr>
          <p:cxnSp>
            <p:nvCxnSpPr>
              <p:cNvPr id="133" name="Elbow Connector 132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 flipH="1">
              <a:off x="2773631" y="2145304"/>
              <a:ext cx="158442" cy="554540"/>
              <a:chOff x="2881502" y="2301838"/>
              <a:chExt cx="294445" cy="947592"/>
            </a:xfrm>
          </p:grpSpPr>
          <p:sp>
            <p:nvSpPr>
              <p:cNvPr id="137" name="Arc 13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Arc 13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848046" y="3669538"/>
              <a:ext cx="209618" cy="144016"/>
              <a:chOff x="1986118" y="3717032"/>
              <a:chExt cx="209618" cy="144016"/>
            </a:xfrm>
          </p:grpSpPr>
          <p:sp>
            <p:nvSpPr>
              <p:cNvPr id="140" name="Rectangle 139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0000"/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42" name="Elbow Connector 141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/>
            <p:cNvGrpSpPr/>
            <p:nvPr/>
          </p:nvGrpSpPr>
          <p:grpSpPr>
            <a:xfrm rot="5400000">
              <a:off x="2894753" y="3649097"/>
              <a:ext cx="144016" cy="200040"/>
              <a:chOff x="3068797" y="3933056"/>
              <a:chExt cx="144016" cy="200040"/>
            </a:xfrm>
          </p:grpSpPr>
          <p:grpSp>
            <p:nvGrpSpPr>
              <p:cNvPr id="161" name="Group 16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63" name="Elbow Connector 16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Oval 16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gradFill flip="none" rotWithShape="1">
                <a:gsLst>
                  <a:gs pos="47000">
                    <a:srgbClr val="FFFF00"/>
                  </a:gs>
                  <a:gs pos="100000">
                    <a:schemeClr val="tx1"/>
                  </a:gs>
                  <a:gs pos="55000">
                    <a:schemeClr val="tx1"/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46000">
                      <a:srgbClr val="FFFF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52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5400000">
              <a:off x="4111021" y="3656354"/>
              <a:ext cx="144016" cy="200040"/>
              <a:chOff x="4321330" y="4004672"/>
              <a:chExt cx="144016" cy="200040"/>
            </a:xfrm>
          </p:grpSpPr>
          <p:grpSp>
            <p:nvGrpSpPr>
              <p:cNvPr id="166" name="Group 165"/>
              <p:cNvGrpSpPr/>
              <p:nvPr/>
            </p:nvGrpSpPr>
            <p:grpSpPr>
              <a:xfrm flipH="1">
                <a:off x="4321330" y="4124302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68" name="Elbow Connector 167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Oval 166"/>
              <p:cNvSpPr/>
              <p:nvPr/>
            </p:nvSpPr>
            <p:spPr>
              <a:xfrm flipH="1" flipV="1">
                <a:off x="4357334" y="4004672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4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48046" y="1185139"/>
            <a:ext cx="3516042" cy="2678957"/>
            <a:chOff x="1848046" y="1185139"/>
            <a:chExt cx="3516042" cy="2678957"/>
          </a:xfrm>
        </p:grpSpPr>
        <p:sp>
          <p:nvSpPr>
            <p:cNvPr id="4" name="Rectangle 3"/>
            <p:cNvSpPr/>
            <p:nvPr/>
          </p:nvSpPr>
          <p:spPr>
            <a:xfrm>
              <a:off x="3637574" y="162289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urved Connector 5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3385542" y="2289316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2932597" y="1412776"/>
              <a:ext cx="169031" cy="346849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>
              <a:stCxn id="11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7120" y="3645024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648107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648652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1503" cy="824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27" name="Elbow Connector 2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059970" y="1611090"/>
              <a:ext cx="72008" cy="1716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601566" y="1584909"/>
              <a:ext cx="144016" cy="80410"/>
              <a:chOff x="2195736" y="1520788"/>
              <a:chExt cx="144016" cy="252028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320123" y="1582686"/>
              <a:ext cx="144016" cy="200040"/>
              <a:chOff x="3320123" y="1582686"/>
              <a:chExt cx="144016" cy="200040"/>
            </a:xfrm>
          </p:grpSpPr>
          <p:grpSp>
            <p:nvGrpSpPr>
              <p:cNvPr id="32" name="Group 31"/>
              <p:cNvGrpSpPr/>
              <p:nvPr/>
            </p:nvGrpSpPr>
            <p:grpSpPr>
              <a:xfrm flipV="1">
                <a:off x="3320123" y="158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lbow Connector 3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3356127" y="1611090"/>
                <a:ext cx="72008" cy="1716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4654334" y="3015467"/>
              <a:ext cx="144016" cy="209618"/>
              <a:chOff x="1352622" y="3250169"/>
              <a:chExt cx="144016" cy="209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388630" y="3288151"/>
                <a:ext cx="72000" cy="1716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flipV="1">
                <a:off x="1352622" y="3250169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43" name="Elbow Connector 4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ectangle 44"/>
            <p:cNvSpPr/>
            <p:nvPr/>
          </p:nvSpPr>
          <p:spPr>
            <a:xfrm flipV="1">
              <a:off x="2278790" y="3018180"/>
              <a:ext cx="72000" cy="17163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242782" y="3147388"/>
              <a:ext cx="144016" cy="80410"/>
              <a:chOff x="2195736" y="1520788"/>
              <a:chExt cx="144016" cy="252028"/>
            </a:xfrm>
          </p:grpSpPr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Arc 60"/>
            <p:cNvSpPr/>
            <p:nvPr/>
          </p:nvSpPr>
          <p:spPr>
            <a:xfrm>
              <a:off x="2710524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5" idx="0"/>
              <a:endCxn id="62" idx="2"/>
            </p:cNvCxnSpPr>
            <p:nvPr/>
          </p:nvCxnSpPr>
          <p:spPr>
            <a:xfrm rot="5400000" flipH="1" flipV="1">
              <a:off x="2027942" y="1879243"/>
              <a:ext cx="579728" cy="60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flipH="1">
              <a:off x="2320335" y="1251050"/>
              <a:ext cx="681607" cy="648072"/>
            </a:xfrm>
            <a:prstGeom prst="arc">
              <a:avLst>
                <a:gd name="adj1" fmla="val 16200000"/>
                <a:gd name="adj2" fmla="val 17468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1" idx="0"/>
            </p:cNvCxnSpPr>
            <p:nvPr/>
          </p:nvCxnSpPr>
          <p:spPr>
            <a:xfrm>
              <a:off x="2661139" y="1251050"/>
              <a:ext cx="3901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3101629" y="1389080"/>
              <a:ext cx="872088" cy="699697"/>
              <a:chOff x="3918989" y="1334782"/>
              <a:chExt cx="872088" cy="771429"/>
            </a:xfrm>
          </p:grpSpPr>
          <p:sp>
            <p:nvSpPr>
              <p:cNvPr id="65" name="Arc 64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Arc 65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flipH="1">
                <a:off x="4363592" y="1813049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Arc 67"/>
              <p:cNvSpPr/>
              <p:nvPr/>
            </p:nvSpPr>
            <p:spPr>
              <a:xfrm flipV="1">
                <a:off x="4354661" y="1519883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4221260" y="1813046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Arc 69"/>
              <p:cNvSpPr/>
              <p:nvPr/>
            </p:nvSpPr>
            <p:spPr>
              <a:xfrm flipH="1" flipV="1">
                <a:off x="4212327" y="1513069"/>
                <a:ext cx="151263" cy="299978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668305" y="1389080"/>
              <a:ext cx="2397" cy="186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443899" y="1185139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Arc 81"/>
            <p:cNvSpPr/>
            <p:nvPr/>
          </p:nvSpPr>
          <p:spPr>
            <a:xfrm>
              <a:off x="3076182" y="2937775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>
              <a:stCxn id="98" idx="2"/>
              <a:endCxn id="82" idx="2"/>
            </p:cNvCxnSpPr>
            <p:nvPr/>
          </p:nvCxnSpPr>
          <p:spPr>
            <a:xfrm flipV="1">
              <a:off x="2551818" y="3555298"/>
              <a:ext cx="760511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26342" y="252639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544087" y="2543719"/>
              <a:ext cx="2145" cy="707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Arc 97"/>
            <p:cNvSpPr/>
            <p:nvPr/>
          </p:nvSpPr>
          <p:spPr>
            <a:xfrm flipH="1">
              <a:off x="2318669" y="2937777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Arc 98"/>
            <p:cNvSpPr/>
            <p:nvPr/>
          </p:nvSpPr>
          <p:spPr>
            <a:xfrm flipH="1">
              <a:off x="3544082" y="2930198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Arc 99"/>
            <p:cNvSpPr/>
            <p:nvPr/>
          </p:nvSpPr>
          <p:spPr>
            <a:xfrm>
              <a:off x="4260847" y="2929810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1" name="Straight Connector 100"/>
            <p:cNvCxnSpPr>
              <a:endCxn id="100" idx="2"/>
            </p:cNvCxnSpPr>
            <p:nvPr/>
          </p:nvCxnSpPr>
          <p:spPr>
            <a:xfrm flipV="1">
              <a:off x="3765595" y="3547333"/>
              <a:ext cx="731399" cy="3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318591" y="2526755"/>
              <a:ext cx="0" cy="4860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9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726705" y="2543719"/>
              <a:ext cx="0" cy="4860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3670702" y="2655026"/>
              <a:ext cx="0" cy="450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106" name="Picture 10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691939"/>
              <a:ext cx="99670" cy="12161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696082"/>
              <a:ext cx="128016" cy="10607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703830"/>
              <a:ext cx="139903" cy="122530"/>
            </a:xfrm>
            <a:prstGeom prst="rect">
              <a:avLst/>
            </a:prstGeom>
          </p:spPr>
        </p:pic>
        <p:sp>
          <p:nvSpPr>
            <p:cNvPr id="115" name="Arc 114"/>
            <p:cNvSpPr/>
            <p:nvPr/>
          </p:nvSpPr>
          <p:spPr>
            <a:xfrm flipV="1">
              <a:off x="2554738" y="2651441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2943187" y="2127180"/>
              <a:ext cx="158442" cy="554540"/>
              <a:chOff x="2881502" y="2301838"/>
              <a:chExt cx="294445" cy="947592"/>
            </a:xfrm>
          </p:grpSpPr>
          <p:sp>
            <p:nvSpPr>
              <p:cNvPr id="123" name="Arc 122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Arc 123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6" name="Arc 125"/>
            <p:cNvSpPr/>
            <p:nvPr/>
          </p:nvSpPr>
          <p:spPr>
            <a:xfrm flipV="1">
              <a:off x="3110808" y="2681719"/>
              <a:ext cx="434670" cy="181225"/>
            </a:xfrm>
            <a:prstGeom prst="arc">
              <a:avLst>
                <a:gd name="adj1" fmla="val 10650275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flipV="1">
              <a:off x="3059970" y="2548303"/>
              <a:ext cx="72000" cy="1716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023962" y="2677511"/>
              <a:ext cx="144016" cy="80410"/>
              <a:chOff x="2195736" y="1520788"/>
              <a:chExt cx="144016" cy="252028"/>
            </a:xfrm>
          </p:grpSpPr>
          <p:cxnSp>
            <p:nvCxnSpPr>
              <p:cNvPr id="133" name="Elbow Connector 132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 flipH="1">
              <a:off x="2773631" y="2145304"/>
              <a:ext cx="158442" cy="554540"/>
              <a:chOff x="2881502" y="2301838"/>
              <a:chExt cx="294445" cy="947592"/>
            </a:xfrm>
          </p:grpSpPr>
          <p:sp>
            <p:nvSpPr>
              <p:cNvPr id="137" name="Arc 13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Arc 13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848046" y="3669538"/>
              <a:ext cx="209618" cy="144016"/>
              <a:chOff x="1986118" y="3717032"/>
              <a:chExt cx="209618" cy="144016"/>
            </a:xfrm>
          </p:grpSpPr>
          <p:sp>
            <p:nvSpPr>
              <p:cNvPr id="140" name="Rectangle 139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gradFill flip="none" rotWithShape="1">
                <a:gsLst>
                  <a:gs pos="25000">
                    <a:srgbClr val="FFFF00"/>
                  </a:gs>
                  <a:gs pos="50000">
                    <a:srgbClr val="FF0000"/>
                  </a:gs>
                  <a:gs pos="75000">
                    <a:schemeClr val="tx1"/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25000">
                      <a:srgbClr val="FFFF00"/>
                    </a:gs>
                    <a:gs pos="50000">
                      <a:srgbClr val="FF0000"/>
                    </a:gs>
                    <a:gs pos="75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42" name="Elbow Connector 141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/>
            <p:cNvGrpSpPr/>
            <p:nvPr/>
          </p:nvGrpSpPr>
          <p:grpSpPr>
            <a:xfrm rot="5400000">
              <a:off x="2894753" y="3649097"/>
              <a:ext cx="144016" cy="200040"/>
              <a:chOff x="3068797" y="3933056"/>
              <a:chExt cx="144016" cy="200040"/>
            </a:xfrm>
          </p:grpSpPr>
          <p:grpSp>
            <p:nvGrpSpPr>
              <p:cNvPr id="161" name="Group 16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63" name="Elbow Connector 16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Oval 16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gradFill flip="none" rotWithShape="1">
                <a:gsLst>
                  <a:gs pos="47000">
                    <a:srgbClr val="FFFF00"/>
                  </a:gs>
                  <a:gs pos="100000">
                    <a:schemeClr val="tx1"/>
                  </a:gs>
                  <a:gs pos="55000">
                    <a:schemeClr val="tx1"/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46000">
                      <a:srgbClr val="FFFF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52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5400000">
              <a:off x="4111021" y="3656354"/>
              <a:ext cx="144016" cy="200040"/>
              <a:chOff x="4321330" y="4004672"/>
              <a:chExt cx="144016" cy="200040"/>
            </a:xfrm>
          </p:grpSpPr>
          <p:grpSp>
            <p:nvGrpSpPr>
              <p:cNvPr id="166" name="Group 165"/>
              <p:cNvGrpSpPr/>
              <p:nvPr/>
            </p:nvGrpSpPr>
            <p:grpSpPr>
              <a:xfrm flipH="1">
                <a:off x="4321330" y="4124302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Elbow Connector 167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Oval 166"/>
              <p:cNvSpPr/>
              <p:nvPr/>
            </p:nvSpPr>
            <p:spPr>
              <a:xfrm flipH="1" flipV="1">
                <a:off x="4357334" y="4004672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7" name="Straight Connector 126"/>
            <p:cNvCxnSpPr>
              <a:stCxn id="7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846198" y="2066104"/>
              <a:ext cx="172800" cy="158400"/>
            </a:xfrm>
            <a:prstGeom prst="curvedConnector3">
              <a:avLst/>
            </a:prstGeom>
            <a:ln w="254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2705868" y="2551421"/>
              <a:ext cx="144016" cy="200040"/>
              <a:chOff x="2705868" y="2551421"/>
              <a:chExt cx="144016" cy="200040"/>
            </a:xfrm>
          </p:grpSpPr>
          <p:grpSp>
            <p:nvGrpSpPr>
              <p:cNvPr id="110" name="Group 109"/>
              <p:cNvGrpSpPr/>
              <p:nvPr/>
            </p:nvGrpSpPr>
            <p:grpSpPr>
              <a:xfrm flipH="1">
                <a:off x="2705868" y="2671051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16" name="Elbow Connector 115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Oval 110"/>
              <p:cNvSpPr/>
              <p:nvPr/>
            </p:nvSpPr>
            <p:spPr>
              <a:xfrm flipH="1" flipV="1">
                <a:off x="2741872" y="2551421"/>
                <a:ext cx="72008" cy="17163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4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46" y="1185139"/>
            <a:ext cx="3516042" cy="2678957"/>
            <a:chOff x="1848046" y="1185139"/>
            <a:chExt cx="3516042" cy="2678957"/>
          </a:xfrm>
        </p:grpSpPr>
        <p:cxnSp>
          <p:nvCxnSpPr>
            <p:cNvPr id="5" name="Straight Connector 4"/>
            <p:cNvCxnSpPr>
              <a:stCxn id="9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637574" y="162289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2853460" y="2080854"/>
              <a:ext cx="172800" cy="158400"/>
            </a:xfrm>
            <a:prstGeom prst="curvedConnector3">
              <a:avLst/>
            </a:prstGeom>
            <a:ln w="254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3388127" y="2306600"/>
              <a:ext cx="216024" cy="197941"/>
            </a:xfrm>
            <a:prstGeom prst="curvedConnector3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2932073" y="1400582"/>
              <a:ext cx="169556" cy="359043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>
              <a:stCxn id="13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  <a:ln cmpd="sng"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Connector 17"/>
            <p:cNvCxnSpPr>
              <a:stCxn id="7" idx="0"/>
            </p:cNvCxnSpPr>
            <p:nvPr/>
          </p:nvCxnSpPr>
          <p:spPr>
            <a:xfrm flipV="1">
              <a:off x="2314791" y="1570441"/>
              <a:ext cx="3800" cy="601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17120" y="3645024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648107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648652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1503" cy="824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109" name="Elbow Connector 10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9900FF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9900FF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V="1">
              <a:off x="3601566" y="1584909"/>
              <a:ext cx="144016" cy="80410"/>
              <a:chOff x="2195736" y="1520788"/>
              <a:chExt cx="144016" cy="252028"/>
            </a:xfrm>
          </p:grpSpPr>
          <p:cxnSp>
            <p:nvCxnSpPr>
              <p:cNvPr id="107" name="Elbow Connector 10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320123" y="1582686"/>
              <a:ext cx="144016" cy="200040"/>
              <a:chOff x="3320123" y="1582686"/>
              <a:chExt cx="144016" cy="200040"/>
            </a:xfrm>
          </p:grpSpPr>
          <p:grpSp>
            <p:nvGrpSpPr>
              <p:cNvPr id="103" name="Group 102"/>
              <p:cNvGrpSpPr/>
              <p:nvPr/>
            </p:nvGrpSpPr>
            <p:grpSpPr>
              <a:xfrm flipV="1">
                <a:off x="3320123" y="158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05" name="Elbow Connector 104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Oval 103"/>
              <p:cNvSpPr/>
              <p:nvPr/>
            </p:nvSpPr>
            <p:spPr>
              <a:xfrm>
                <a:off x="3356127" y="1611090"/>
                <a:ext cx="72008" cy="1716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101" name="Elbow Connector 10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V="1">
              <a:off x="4654334" y="3015467"/>
              <a:ext cx="144016" cy="209618"/>
              <a:chOff x="1352622" y="3250169"/>
              <a:chExt cx="144016" cy="2096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388910" y="3288151"/>
                <a:ext cx="72002" cy="171636"/>
              </a:xfrm>
              <a:prstGeom prst="rect">
                <a:avLst/>
              </a:prstGeom>
              <a:solidFill>
                <a:srgbClr val="00FFFF"/>
              </a:solidFill>
              <a:ln>
                <a:solidFill>
                  <a:srgbClr val="00FF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 flipV="1">
                <a:off x="1352622" y="3250169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99" name="Elbow Connector 98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Rectangle 30"/>
            <p:cNvSpPr/>
            <p:nvPr/>
          </p:nvSpPr>
          <p:spPr>
            <a:xfrm flipV="1">
              <a:off x="2278790" y="3018180"/>
              <a:ext cx="72000" cy="17163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242782" y="3147388"/>
              <a:ext cx="144016" cy="80410"/>
              <a:chOff x="2195736" y="1520788"/>
              <a:chExt cx="144016" cy="252028"/>
            </a:xfrm>
          </p:grpSpPr>
          <p:cxnSp>
            <p:nvCxnSpPr>
              <p:cNvPr id="95" name="Elbow Connector 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/>
            <p:cNvSpPr/>
            <p:nvPr/>
          </p:nvSpPr>
          <p:spPr>
            <a:xfrm>
              <a:off x="2710524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flipH="1">
              <a:off x="2314790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>
              <a:stCxn id="34" idx="0"/>
              <a:endCxn id="33" idx="0"/>
            </p:cNvCxnSpPr>
            <p:nvPr/>
          </p:nvCxnSpPr>
          <p:spPr>
            <a:xfrm>
              <a:off x="2655594" y="1251050"/>
              <a:ext cx="3957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101629" y="1389080"/>
              <a:ext cx="872088" cy="699697"/>
              <a:chOff x="3918989" y="1334782"/>
              <a:chExt cx="872088" cy="771429"/>
            </a:xfrm>
          </p:grpSpPr>
          <p:sp>
            <p:nvSpPr>
              <p:cNvPr id="89" name="Arc 88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Arc 89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Arc 90"/>
              <p:cNvSpPr/>
              <p:nvPr/>
            </p:nvSpPr>
            <p:spPr>
              <a:xfrm flipH="1">
                <a:off x="4363592" y="1813049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Arc 91"/>
              <p:cNvSpPr/>
              <p:nvPr/>
            </p:nvSpPr>
            <p:spPr>
              <a:xfrm flipV="1">
                <a:off x="4354661" y="1519883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Arc 92"/>
              <p:cNvSpPr/>
              <p:nvPr/>
            </p:nvSpPr>
            <p:spPr>
              <a:xfrm>
                <a:off x="4221260" y="1813046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Arc 93"/>
              <p:cNvSpPr/>
              <p:nvPr/>
            </p:nvSpPr>
            <p:spPr>
              <a:xfrm flipH="1" flipV="1">
                <a:off x="4212327" y="1513069"/>
                <a:ext cx="151263" cy="299978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668305" y="1389080"/>
              <a:ext cx="2397" cy="186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443899" y="1185139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076182" y="2937775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>
              <a:stCxn id="46" idx="2"/>
              <a:endCxn id="39" idx="2"/>
            </p:cNvCxnSpPr>
            <p:nvPr/>
          </p:nvCxnSpPr>
          <p:spPr>
            <a:xfrm flipV="1">
              <a:off x="2551818" y="3555298"/>
              <a:ext cx="760511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6150" y="254371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3544087" y="2543719"/>
              <a:ext cx="2145" cy="707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Arc 45"/>
            <p:cNvSpPr/>
            <p:nvPr/>
          </p:nvSpPr>
          <p:spPr>
            <a:xfrm flipH="1">
              <a:off x="2318669" y="2937777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flipH="1">
              <a:off x="3544082" y="2930198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4260847" y="2929810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>
            <a:xfrm flipV="1">
              <a:off x="3765595" y="3547333"/>
              <a:ext cx="731399" cy="3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318591" y="2526755"/>
              <a:ext cx="0" cy="4860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11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26705" y="2543719"/>
              <a:ext cx="0" cy="486020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670702" y="2655026"/>
              <a:ext cx="0" cy="45023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691939"/>
              <a:ext cx="99670" cy="121615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696082"/>
              <a:ext cx="128016" cy="1060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703830"/>
              <a:ext cx="139903" cy="122530"/>
            </a:xfrm>
            <a:prstGeom prst="rect">
              <a:avLst/>
            </a:prstGeom>
          </p:spPr>
        </p:pic>
        <p:sp>
          <p:nvSpPr>
            <p:cNvPr id="57" name="Arc 56"/>
            <p:cNvSpPr/>
            <p:nvPr/>
          </p:nvSpPr>
          <p:spPr>
            <a:xfrm flipV="1">
              <a:off x="2554738" y="2651441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943187" y="2172122"/>
              <a:ext cx="158442" cy="509598"/>
              <a:chOff x="2881502" y="2301838"/>
              <a:chExt cx="294445" cy="947592"/>
            </a:xfrm>
          </p:grpSpPr>
          <p:sp>
            <p:nvSpPr>
              <p:cNvPr id="87" name="Arc 8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705868" y="2551421"/>
              <a:ext cx="144016" cy="200040"/>
              <a:chOff x="2705868" y="2551421"/>
              <a:chExt cx="144016" cy="200040"/>
            </a:xfrm>
          </p:grpSpPr>
          <p:grpSp>
            <p:nvGrpSpPr>
              <p:cNvPr id="83" name="Group 82"/>
              <p:cNvGrpSpPr/>
              <p:nvPr/>
            </p:nvGrpSpPr>
            <p:grpSpPr>
              <a:xfrm flipH="1">
                <a:off x="2705868" y="2671051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85" name="Elbow Connector 84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/>
              <p:cNvSpPr/>
              <p:nvPr/>
            </p:nvSpPr>
            <p:spPr>
              <a:xfrm flipH="1" flipV="1">
                <a:off x="2741872" y="2551421"/>
                <a:ext cx="72008" cy="171636"/>
              </a:xfrm>
              <a:prstGeom prst="ellipse">
                <a:avLst/>
              </a:prstGeom>
              <a:solidFill>
                <a:srgbClr val="9900FF"/>
              </a:solidFill>
              <a:ln>
                <a:solidFill>
                  <a:srgbClr val="99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0" name="Arc 59"/>
            <p:cNvSpPr/>
            <p:nvPr/>
          </p:nvSpPr>
          <p:spPr>
            <a:xfrm flipV="1">
              <a:off x="3110808" y="2681720"/>
              <a:ext cx="426866" cy="181225"/>
            </a:xfrm>
            <a:prstGeom prst="arc">
              <a:avLst>
                <a:gd name="adj1" fmla="val 10650275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flipV="1">
              <a:off x="3059970" y="2548303"/>
              <a:ext cx="72000" cy="171636"/>
            </a:xfrm>
            <a:prstGeom prst="rect">
              <a:avLst/>
            </a:prstGeom>
            <a:solidFill>
              <a:srgbClr val="9900FF"/>
            </a:solidFill>
            <a:ln>
              <a:solidFill>
                <a:srgbClr val="9900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023962" y="2677511"/>
              <a:ext cx="144016" cy="80410"/>
              <a:chOff x="2195736" y="1520788"/>
              <a:chExt cx="144016" cy="252028"/>
            </a:xfrm>
          </p:grpSpPr>
          <p:cxnSp>
            <p:nvCxnSpPr>
              <p:cNvPr id="81" name="Elbow Connector 8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flipH="1">
              <a:off x="2773631" y="2160054"/>
              <a:ext cx="158442" cy="539790"/>
              <a:chOff x="2881502" y="2301838"/>
              <a:chExt cx="294445" cy="947592"/>
            </a:xfrm>
          </p:grpSpPr>
          <p:sp>
            <p:nvSpPr>
              <p:cNvPr id="79" name="Arc 78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848046" y="3669538"/>
              <a:ext cx="209618" cy="144016"/>
              <a:chOff x="1986118" y="3717032"/>
              <a:chExt cx="209618" cy="144016"/>
            </a:xfrm>
          </p:grpSpPr>
          <p:sp>
            <p:nvSpPr>
              <p:cNvPr id="75" name="Rectangle 74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7" name="Elbow Connector 76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 rot="5400000">
              <a:off x="2894753" y="3649097"/>
              <a:ext cx="144016" cy="200040"/>
              <a:chOff x="3068797" y="3933056"/>
              <a:chExt cx="144016" cy="200040"/>
            </a:xfrm>
          </p:grpSpPr>
          <p:grpSp>
            <p:nvGrpSpPr>
              <p:cNvPr id="71" name="Group 7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3" name="Elbow Connector 7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5400000" flipH="1">
              <a:off x="4051206" y="3716169"/>
              <a:ext cx="144016" cy="80410"/>
              <a:chOff x="2195736" y="1520788"/>
              <a:chExt cx="144016" cy="252028"/>
            </a:xfrm>
          </p:grpSpPr>
          <p:cxnSp>
            <p:nvCxnSpPr>
              <p:cNvPr id="69" name="Elbow Connector 6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1" name="Isosceles Triangle 110"/>
            <p:cNvSpPr/>
            <p:nvPr/>
          </p:nvSpPr>
          <p:spPr>
            <a:xfrm>
              <a:off x="3027349" y="1616886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Isosceles Triangle 111"/>
            <p:cNvSpPr/>
            <p:nvPr/>
          </p:nvSpPr>
          <p:spPr>
            <a:xfrm rot="16200000">
              <a:off x="4138092" y="3677569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4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339752" y="249289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500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500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46" y="1185139"/>
            <a:ext cx="3516042" cy="2678957"/>
            <a:chOff x="1848046" y="1185139"/>
            <a:chExt cx="3516042" cy="2678957"/>
          </a:xfrm>
        </p:grpSpPr>
        <p:cxnSp>
          <p:nvCxnSpPr>
            <p:cNvPr id="5" name="Straight Connector 4"/>
            <p:cNvCxnSpPr>
              <a:stCxn id="9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637574" y="162289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2853460" y="2080854"/>
              <a:ext cx="172800" cy="158400"/>
            </a:xfrm>
            <a:prstGeom prst="curvedConnector3">
              <a:avLst/>
            </a:prstGeom>
            <a:ln w="254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3388127" y="2306600"/>
              <a:ext cx="216024" cy="197941"/>
            </a:xfrm>
            <a:prstGeom prst="curvedConnector3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2932073" y="1400582"/>
              <a:ext cx="169556" cy="359043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>
              <a:stCxn id="13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  <a:ln cmpd="sng"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Connector 17"/>
            <p:cNvCxnSpPr>
              <a:stCxn id="7" idx="0"/>
            </p:cNvCxnSpPr>
            <p:nvPr/>
          </p:nvCxnSpPr>
          <p:spPr>
            <a:xfrm flipV="1">
              <a:off x="2314791" y="1570441"/>
              <a:ext cx="3800" cy="601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17120" y="3645024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648107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648652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1503" cy="824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109" name="Elbow Connector 10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9900FF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9900FF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V="1">
              <a:off x="3601566" y="1584909"/>
              <a:ext cx="144016" cy="80410"/>
              <a:chOff x="2195736" y="1520788"/>
              <a:chExt cx="144016" cy="252028"/>
            </a:xfrm>
          </p:grpSpPr>
          <p:cxnSp>
            <p:nvCxnSpPr>
              <p:cNvPr id="107" name="Elbow Connector 10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320123" y="1582686"/>
              <a:ext cx="144016" cy="200040"/>
              <a:chOff x="3320123" y="1582686"/>
              <a:chExt cx="144016" cy="200040"/>
            </a:xfrm>
          </p:grpSpPr>
          <p:grpSp>
            <p:nvGrpSpPr>
              <p:cNvPr id="103" name="Group 102"/>
              <p:cNvGrpSpPr/>
              <p:nvPr/>
            </p:nvGrpSpPr>
            <p:grpSpPr>
              <a:xfrm flipV="1">
                <a:off x="3320123" y="158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05" name="Elbow Connector 104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Oval 103"/>
              <p:cNvSpPr/>
              <p:nvPr/>
            </p:nvSpPr>
            <p:spPr>
              <a:xfrm>
                <a:off x="3356127" y="1611090"/>
                <a:ext cx="72008" cy="1716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101" name="Elbow Connector 10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V="1">
              <a:off x="4654334" y="3015467"/>
              <a:ext cx="144016" cy="209618"/>
              <a:chOff x="1352622" y="3250169"/>
              <a:chExt cx="144016" cy="2096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388910" y="3288151"/>
                <a:ext cx="72002" cy="171636"/>
              </a:xfrm>
              <a:prstGeom prst="rect">
                <a:avLst/>
              </a:prstGeom>
              <a:solidFill>
                <a:srgbClr val="00FFFF"/>
              </a:solidFill>
              <a:ln>
                <a:solidFill>
                  <a:srgbClr val="00FF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 flipV="1">
                <a:off x="1352622" y="3250169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99" name="Elbow Connector 98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Rectangle 30"/>
            <p:cNvSpPr/>
            <p:nvPr/>
          </p:nvSpPr>
          <p:spPr>
            <a:xfrm flipV="1">
              <a:off x="2278790" y="3018180"/>
              <a:ext cx="72000" cy="17163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242782" y="3147388"/>
              <a:ext cx="144016" cy="80410"/>
              <a:chOff x="2195736" y="1520788"/>
              <a:chExt cx="144016" cy="252028"/>
            </a:xfrm>
          </p:grpSpPr>
          <p:cxnSp>
            <p:nvCxnSpPr>
              <p:cNvPr id="95" name="Elbow Connector 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/>
            <p:cNvSpPr/>
            <p:nvPr/>
          </p:nvSpPr>
          <p:spPr>
            <a:xfrm>
              <a:off x="2710524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flipH="1">
              <a:off x="2314790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>
              <a:stCxn id="34" idx="0"/>
              <a:endCxn id="33" idx="0"/>
            </p:cNvCxnSpPr>
            <p:nvPr/>
          </p:nvCxnSpPr>
          <p:spPr>
            <a:xfrm>
              <a:off x="2655594" y="1251050"/>
              <a:ext cx="3957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101629" y="1389080"/>
              <a:ext cx="872088" cy="699697"/>
              <a:chOff x="3918989" y="1334782"/>
              <a:chExt cx="872088" cy="771429"/>
            </a:xfrm>
          </p:grpSpPr>
          <p:sp>
            <p:nvSpPr>
              <p:cNvPr id="89" name="Arc 88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Arc 89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Arc 90"/>
              <p:cNvSpPr/>
              <p:nvPr/>
            </p:nvSpPr>
            <p:spPr>
              <a:xfrm flipH="1">
                <a:off x="4363592" y="1813049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Arc 91"/>
              <p:cNvSpPr/>
              <p:nvPr/>
            </p:nvSpPr>
            <p:spPr>
              <a:xfrm flipV="1">
                <a:off x="4354661" y="1519883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Arc 92"/>
              <p:cNvSpPr/>
              <p:nvPr/>
            </p:nvSpPr>
            <p:spPr>
              <a:xfrm>
                <a:off x="4221260" y="1813046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Arc 93"/>
              <p:cNvSpPr/>
              <p:nvPr/>
            </p:nvSpPr>
            <p:spPr>
              <a:xfrm flipH="1" flipV="1">
                <a:off x="4212327" y="1513069"/>
                <a:ext cx="151263" cy="299978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668305" y="1389080"/>
              <a:ext cx="2397" cy="186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443899" y="1185139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076182" y="2937775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>
              <a:stCxn id="46" idx="2"/>
              <a:endCxn id="39" idx="2"/>
            </p:cNvCxnSpPr>
            <p:nvPr/>
          </p:nvCxnSpPr>
          <p:spPr>
            <a:xfrm flipV="1">
              <a:off x="2551818" y="3555298"/>
              <a:ext cx="760511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6150" y="254371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3544087" y="2543719"/>
              <a:ext cx="2145" cy="707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Arc 45"/>
            <p:cNvSpPr/>
            <p:nvPr/>
          </p:nvSpPr>
          <p:spPr>
            <a:xfrm flipH="1">
              <a:off x="2318669" y="2937777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flipH="1">
              <a:off x="3544082" y="2930198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4260847" y="2929810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>
            <a:xfrm flipV="1">
              <a:off x="3765595" y="3547333"/>
              <a:ext cx="731399" cy="3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318591" y="2526755"/>
              <a:ext cx="0" cy="4860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11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26705" y="2543719"/>
              <a:ext cx="0" cy="486020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670702" y="2655026"/>
              <a:ext cx="0" cy="45023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691939"/>
              <a:ext cx="99670" cy="121615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696082"/>
              <a:ext cx="128016" cy="1060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703830"/>
              <a:ext cx="139903" cy="122530"/>
            </a:xfrm>
            <a:prstGeom prst="rect">
              <a:avLst/>
            </a:prstGeom>
          </p:spPr>
        </p:pic>
        <p:sp>
          <p:nvSpPr>
            <p:cNvPr id="57" name="Arc 56"/>
            <p:cNvSpPr/>
            <p:nvPr/>
          </p:nvSpPr>
          <p:spPr>
            <a:xfrm flipV="1">
              <a:off x="2554738" y="2651441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943187" y="2172122"/>
              <a:ext cx="158442" cy="509598"/>
              <a:chOff x="2881502" y="2301838"/>
              <a:chExt cx="294445" cy="947592"/>
            </a:xfrm>
          </p:grpSpPr>
          <p:sp>
            <p:nvSpPr>
              <p:cNvPr id="87" name="Arc 8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705868" y="2551421"/>
              <a:ext cx="144016" cy="200040"/>
              <a:chOff x="2705868" y="2551421"/>
              <a:chExt cx="144016" cy="200040"/>
            </a:xfrm>
          </p:grpSpPr>
          <p:grpSp>
            <p:nvGrpSpPr>
              <p:cNvPr id="83" name="Group 82"/>
              <p:cNvGrpSpPr/>
              <p:nvPr/>
            </p:nvGrpSpPr>
            <p:grpSpPr>
              <a:xfrm flipH="1">
                <a:off x="2705868" y="2671051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85" name="Elbow Connector 84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/>
              <p:cNvSpPr/>
              <p:nvPr/>
            </p:nvSpPr>
            <p:spPr>
              <a:xfrm flipH="1" flipV="1">
                <a:off x="2741872" y="2551421"/>
                <a:ext cx="72008" cy="171636"/>
              </a:xfrm>
              <a:prstGeom prst="ellipse">
                <a:avLst/>
              </a:prstGeom>
              <a:solidFill>
                <a:srgbClr val="9900FF"/>
              </a:solidFill>
              <a:ln>
                <a:solidFill>
                  <a:srgbClr val="99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0" name="Arc 59"/>
            <p:cNvSpPr/>
            <p:nvPr/>
          </p:nvSpPr>
          <p:spPr>
            <a:xfrm flipV="1">
              <a:off x="3110808" y="2681720"/>
              <a:ext cx="426866" cy="181225"/>
            </a:xfrm>
            <a:prstGeom prst="arc">
              <a:avLst>
                <a:gd name="adj1" fmla="val 10650275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flipV="1">
              <a:off x="3059970" y="2548303"/>
              <a:ext cx="72000" cy="171636"/>
            </a:xfrm>
            <a:prstGeom prst="rect">
              <a:avLst/>
            </a:prstGeom>
            <a:solidFill>
              <a:srgbClr val="9900FF"/>
            </a:solidFill>
            <a:ln>
              <a:solidFill>
                <a:srgbClr val="9900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023962" y="2677511"/>
              <a:ext cx="144016" cy="80410"/>
              <a:chOff x="2195736" y="1520788"/>
              <a:chExt cx="144016" cy="252028"/>
            </a:xfrm>
          </p:grpSpPr>
          <p:cxnSp>
            <p:nvCxnSpPr>
              <p:cNvPr id="81" name="Elbow Connector 8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flipH="1">
              <a:off x="2773631" y="2160054"/>
              <a:ext cx="158442" cy="539790"/>
              <a:chOff x="2881502" y="2301838"/>
              <a:chExt cx="294445" cy="947592"/>
            </a:xfrm>
          </p:grpSpPr>
          <p:sp>
            <p:nvSpPr>
              <p:cNvPr id="79" name="Arc 78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848046" y="3669538"/>
              <a:ext cx="209618" cy="144016"/>
              <a:chOff x="1986118" y="3717032"/>
              <a:chExt cx="209618" cy="144016"/>
            </a:xfrm>
          </p:grpSpPr>
          <p:sp>
            <p:nvSpPr>
              <p:cNvPr id="75" name="Rectangle 74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7" name="Elbow Connector 76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 rot="5400000">
              <a:off x="2894753" y="3649097"/>
              <a:ext cx="144016" cy="200040"/>
              <a:chOff x="3068797" y="3933056"/>
              <a:chExt cx="144016" cy="200040"/>
            </a:xfrm>
          </p:grpSpPr>
          <p:grpSp>
            <p:nvGrpSpPr>
              <p:cNvPr id="71" name="Group 7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3" name="Elbow Connector 7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5400000" flipH="1">
              <a:off x="4051206" y="3716169"/>
              <a:ext cx="144016" cy="80410"/>
              <a:chOff x="2195736" y="1520788"/>
              <a:chExt cx="144016" cy="252028"/>
            </a:xfrm>
          </p:grpSpPr>
          <p:cxnSp>
            <p:nvCxnSpPr>
              <p:cNvPr id="69" name="Elbow Connector 6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1" name="Isosceles Triangle 110"/>
            <p:cNvSpPr/>
            <p:nvPr/>
          </p:nvSpPr>
          <p:spPr>
            <a:xfrm>
              <a:off x="3027349" y="1616886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Isosceles Triangle 111"/>
            <p:cNvSpPr/>
            <p:nvPr/>
          </p:nvSpPr>
          <p:spPr>
            <a:xfrm rot="16200000">
              <a:off x="4138092" y="3677569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4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1848046" y="1173636"/>
            <a:ext cx="3516042" cy="2474436"/>
            <a:chOff x="1848046" y="1173636"/>
            <a:chExt cx="3516042" cy="2474436"/>
          </a:xfrm>
        </p:grpSpPr>
        <p:cxnSp>
          <p:nvCxnSpPr>
            <p:cNvPr id="5" name="Straight Connector 4"/>
            <p:cNvCxnSpPr>
              <a:stCxn id="9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2853460" y="2080854"/>
              <a:ext cx="172800" cy="158400"/>
            </a:xfrm>
            <a:prstGeom prst="curvedConnector3">
              <a:avLst/>
            </a:prstGeom>
            <a:ln w="254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3388127" y="2306600"/>
              <a:ext cx="216024" cy="197941"/>
            </a:xfrm>
            <a:prstGeom prst="curvedConnector3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2932073" y="1400582"/>
              <a:ext cx="169556" cy="359043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>
              <a:stCxn id="13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  <a:ln cmpd="sng"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7120" y="342900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432083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432628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2920" cy="618857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109" name="Elbow Connector 10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101" name="Elbow Connector 10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/>
            <p:cNvSpPr/>
            <p:nvPr/>
          </p:nvSpPr>
          <p:spPr>
            <a:xfrm>
              <a:off x="2865515" y="1236711"/>
              <a:ext cx="681607" cy="64807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flipH="1">
              <a:off x="2314790" y="1251050"/>
              <a:ext cx="681607" cy="64807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>
              <a:stCxn id="34" idx="0"/>
              <a:endCxn id="33" idx="0"/>
            </p:cNvCxnSpPr>
            <p:nvPr/>
          </p:nvCxnSpPr>
          <p:spPr>
            <a:xfrm flipV="1">
              <a:off x="2655594" y="1236711"/>
              <a:ext cx="550724" cy="14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101629" y="1389080"/>
              <a:ext cx="872088" cy="566744"/>
              <a:chOff x="3918989" y="1334782"/>
              <a:chExt cx="872088" cy="624846"/>
            </a:xfrm>
          </p:grpSpPr>
          <p:sp>
            <p:nvSpPr>
              <p:cNvPr id="89" name="Arc 88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Arc 89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70981" y="1173636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6150" y="254371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313190" y="2620846"/>
              <a:ext cx="1226809" cy="617531"/>
              <a:chOff x="2318669" y="2937775"/>
              <a:chExt cx="1226809" cy="61753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3076182" y="2937775"/>
                <a:ext cx="469296" cy="617529"/>
              </a:xfrm>
              <a:prstGeom prst="arc">
                <a:avLst>
                  <a:gd name="adj1" fmla="val 21569061"/>
                  <a:gd name="adj2" fmla="val 5383315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0" name="Straight Connector 39"/>
              <p:cNvCxnSpPr>
                <a:stCxn id="46" idx="2"/>
                <a:endCxn id="39" idx="2"/>
              </p:cNvCxnSpPr>
              <p:nvPr/>
            </p:nvCxnSpPr>
            <p:spPr>
              <a:xfrm flipV="1">
                <a:off x="2551818" y="3555298"/>
                <a:ext cx="760511" cy="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flipH="1">
                <a:off x="2318669" y="2937777"/>
                <a:ext cx="469296" cy="617529"/>
              </a:xfrm>
              <a:prstGeom prst="arc">
                <a:avLst>
                  <a:gd name="adj1" fmla="val 21569061"/>
                  <a:gd name="adj2" fmla="val 5383315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539059" y="2620657"/>
              <a:ext cx="1186061" cy="617917"/>
              <a:chOff x="3544082" y="2929810"/>
              <a:chExt cx="1186061" cy="617917"/>
            </a:xfrm>
          </p:grpSpPr>
          <p:sp>
            <p:nvSpPr>
              <p:cNvPr id="47" name="Arc 46"/>
              <p:cNvSpPr/>
              <p:nvPr/>
            </p:nvSpPr>
            <p:spPr>
              <a:xfrm flipH="1">
                <a:off x="3544082" y="2930198"/>
                <a:ext cx="469296" cy="617529"/>
              </a:xfrm>
              <a:prstGeom prst="arc">
                <a:avLst>
                  <a:gd name="adj1" fmla="val 21569061"/>
                  <a:gd name="adj2" fmla="val 5383315"/>
                </a:avLst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4260847" y="2929810"/>
                <a:ext cx="469296" cy="617529"/>
              </a:xfrm>
              <a:prstGeom prst="arc">
                <a:avLst>
                  <a:gd name="adj1" fmla="val 21569061"/>
                  <a:gd name="adj2" fmla="val 5383315"/>
                </a:avLst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765595" y="3547333"/>
                <a:ext cx="731399" cy="394"/>
              </a:xfrm>
              <a:prstGeom prst="line">
                <a:avLst/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46" idx="0"/>
            </p:cNvCxnSpPr>
            <p:nvPr/>
          </p:nvCxnSpPr>
          <p:spPr>
            <a:xfrm flipV="1">
              <a:off x="2313195" y="2526755"/>
              <a:ext cx="5396" cy="4007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11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0"/>
            </p:cNvCxnSpPr>
            <p:nvPr/>
          </p:nvCxnSpPr>
          <p:spPr>
            <a:xfrm flipV="1">
              <a:off x="4725115" y="2543719"/>
              <a:ext cx="1590" cy="383591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670702" y="2655026"/>
              <a:ext cx="730" cy="33983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475915"/>
              <a:ext cx="99670" cy="121615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480058"/>
              <a:ext cx="128016" cy="1060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487806"/>
              <a:ext cx="139903" cy="122530"/>
            </a:xfrm>
            <a:prstGeom prst="rect">
              <a:avLst/>
            </a:prstGeom>
          </p:spPr>
        </p:pic>
        <p:sp>
          <p:nvSpPr>
            <p:cNvPr id="57" name="Arc 56"/>
            <p:cNvSpPr/>
            <p:nvPr/>
          </p:nvSpPr>
          <p:spPr>
            <a:xfrm flipV="1">
              <a:off x="2549658" y="2448937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943187" y="2172122"/>
              <a:ext cx="158442" cy="509598"/>
              <a:chOff x="2881502" y="2301838"/>
              <a:chExt cx="294445" cy="947592"/>
            </a:xfrm>
          </p:grpSpPr>
          <p:sp>
            <p:nvSpPr>
              <p:cNvPr id="87" name="Arc 8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flipH="1">
              <a:off x="2773631" y="2160054"/>
              <a:ext cx="158442" cy="539790"/>
              <a:chOff x="2881502" y="2301838"/>
              <a:chExt cx="294445" cy="947592"/>
            </a:xfrm>
          </p:grpSpPr>
          <p:sp>
            <p:nvSpPr>
              <p:cNvPr id="79" name="Arc 78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848046" y="3453514"/>
              <a:ext cx="209618" cy="144016"/>
              <a:chOff x="1986118" y="3717032"/>
              <a:chExt cx="209618" cy="144016"/>
            </a:xfrm>
          </p:grpSpPr>
          <p:sp>
            <p:nvSpPr>
              <p:cNvPr id="75" name="Rectangle 74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7" name="Elbow Connector 76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 rot="5400000">
              <a:off x="2894753" y="3433073"/>
              <a:ext cx="144016" cy="200040"/>
              <a:chOff x="3068797" y="3933056"/>
              <a:chExt cx="144016" cy="200040"/>
            </a:xfrm>
          </p:grpSpPr>
          <p:grpSp>
            <p:nvGrpSpPr>
              <p:cNvPr id="71" name="Group 7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3" name="Elbow Connector 7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5400000" flipH="1">
              <a:off x="4051206" y="3500145"/>
              <a:ext cx="144016" cy="80410"/>
              <a:chOff x="2195736" y="1520788"/>
              <a:chExt cx="144016" cy="252028"/>
            </a:xfrm>
          </p:grpSpPr>
          <p:cxnSp>
            <p:nvCxnSpPr>
              <p:cNvPr id="69" name="Elbow Connector 6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1" name="Isosceles Triangle 110"/>
            <p:cNvSpPr/>
            <p:nvPr/>
          </p:nvSpPr>
          <p:spPr>
            <a:xfrm>
              <a:off x="3027349" y="1616886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Isosceles Triangle 111"/>
            <p:cNvSpPr/>
            <p:nvPr/>
          </p:nvSpPr>
          <p:spPr>
            <a:xfrm rot="16200000">
              <a:off x="4138092" y="3461545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/>
            </a:p>
          </p:txBody>
        </p:sp>
        <p:grpSp>
          <p:nvGrpSpPr>
            <p:cNvPr id="113" name="Group 112"/>
            <p:cNvGrpSpPr/>
            <p:nvPr/>
          </p:nvGrpSpPr>
          <p:grpSpPr>
            <a:xfrm rot="5400000">
              <a:off x="3442314" y="2727430"/>
              <a:ext cx="209618" cy="144016"/>
              <a:chOff x="1986118" y="3717032"/>
              <a:chExt cx="209618" cy="144016"/>
            </a:xfrm>
          </p:grpSpPr>
          <p:sp>
            <p:nvSpPr>
              <p:cNvPr id="114" name="Rectangle 113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16" name="Elbow Connector 115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3543300" y="2519217"/>
              <a:ext cx="3823" cy="162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Arc 118"/>
            <p:cNvSpPr/>
            <p:nvPr/>
          </p:nvSpPr>
          <p:spPr>
            <a:xfrm flipV="1">
              <a:off x="3094809" y="2813634"/>
              <a:ext cx="442865" cy="181225"/>
            </a:xfrm>
            <a:prstGeom prst="arc">
              <a:avLst>
                <a:gd name="adj1" fmla="val 10650275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19" idx="0"/>
            </p:cNvCxnSpPr>
            <p:nvPr/>
          </p:nvCxnSpPr>
          <p:spPr>
            <a:xfrm flipH="1" flipV="1">
              <a:off x="3094809" y="2542796"/>
              <a:ext cx="1245" cy="351855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 rot="10800000" flipV="1">
              <a:off x="2246583" y="1855803"/>
              <a:ext cx="144016" cy="200040"/>
              <a:chOff x="3068797" y="3933056"/>
              <a:chExt cx="144016" cy="200040"/>
            </a:xfrm>
          </p:grpSpPr>
          <p:grpSp>
            <p:nvGrpSpPr>
              <p:cNvPr id="128" name="Group 127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30" name="Elbow Connector 129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Oval 128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32" name="Straight Connector 131"/>
            <p:cNvCxnSpPr>
              <a:stCxn id="7" idx="0"/>
            </p:cNvCxnSpPr>
            <p:nvPr/>
          </p:nvCxnSpPr>
          <p:spPr>
            <a:xfrm flipV="1">
              <a:off x="2314791" y="2040674"/>
              <a:ext cx="3878" cy="1314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endCxn id="34" idx="2"/>
            </p:cNvCxnSpPr>
            <p:nvPr/>
          </p:nvCxnSpPr>
          <p:spPr>
            <a:xfrm flipH="1" flipV="1">
              <a:off x="2314790" y="1575086"/>
              <a:ext cx="3801" cy="276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33" idx="2"/>
            </p:cNvCxnSpPr>
            <p:nvPr/>
          </p:nvCxnSpPr>
          <p:spPr>
            <a:xfrm flipH="1">
              <a:off x="3546232" y="1560747"/>
              <a:ext cx="890" cy="3950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3792190" y="1195762"/>
              <a:ext cx="158442" cy="509598"/>
              <a:chOff x="2881502" y="2301838"/>
              <a:chExt cx="294445" cy="947592"/>
            </a:xfrm>
          </p:grpSpPr>
          <p:sp>
            <p:nvSpPr>
              <p:cNvPr id="141" name="Arc 140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Arc 141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8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94982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2962800" y="12924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23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0739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908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09921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308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 flipV="1">
            <a:off x="238996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69915" y="1303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83200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5581" y="238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6419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80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5202" y="1086943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4800" y="98073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136400" y="16848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4300221" y="1618916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4428828" y="1628800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7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6200" y="1285172"/>
            <a:ext cx="180000" cy="26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003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32" idx="0"/>
          </p:cNvCxnSpPr>
          <p:nvPr/>
        </p:nvCxnSpPr>
        <p:spPr>
          <a:xfrm>
            <a:off x="4950032" y="1151752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3302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6778800" y="1142729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6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73515" y="1303200"/>
            <a:ext cx="1044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4800" y="1086181"/>
            <a:ext cx="1044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967"/>
            <a:ext cx="108000" cy="107238"/>
            <a:chOff x="2854800" y="2383254"/>
            <a:chExt cx="216000" cy="216000"/>
          </a:xfrm>
        </p:grpSpPr>
        <p:sp>
          <p:nvSpPr>
            <p:cNvPr id="414" name="Rectangle 413"/>
            <p:cNvSpPr/>
            <p:nvPr/>
          </p:nvSpPr>
          <p:spPr>
            <a:xfrm>
              <a:off x="2862436" y="2491198"/>
              <a:ext cx="100800" cy="1015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51633" y="979967"/>
            <a:ext cx="212400" cy="219600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>
                <a:gd name="adj1" fmla="val 16200000"/>
                <a:gd name="adj2" fmla="val 5830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42000" y="1106752"/>
            <a:ext cx="145229" cy="90000"/>
            <a:chOff x="4833020" y="1106752"/>
            <a:chExt cx="145229" cy="90000"/>
          </a:xfrm>
        </p:grpSpPr>
        <p:grpSp>
          <p:nvGrpSpPr>
            <p:cNvPr id="430" name="Group 429"/>
            <p:cNvGrpSpPr/>
            <p:nvPr/>
          </p:nvGrpSpPr>
          <p:grpSpPr>
            <a:xfrm>
              <a:off x="4860032" y="1106752"/>
              <a:ext cx="90000" cy="90000"/>
              <a:chOff x="2728800" y="1663200"/>
              <a:chExt cx="252000" cy="252000"/>
            </a:xfrm>
          </p:grpSpPr>
          <p:sp>
            <p:nvSpPr>
              <p:cNvPr id="432" name="Isosceles Triangle 431"/>
              <p:cNvSpPr/>
              <p:nvPr/>
            </p:nvSpPr>
            <p:spPr>
              <a:xfrm rot="16200000" flipV="1">
                <a:off x="2728800" y="1663200"/>
                <a:ext cx="252000" cy="252000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2769053" y="1742378"/>
                <a:ext cx="71999" cy="71999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4950032" y="1152000"/>
              <a:ext cx="28217" cy="2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432" idx="3"/>
            </p:cNvCxnSpPr>
            <p:nvPr/>
          </p:nvCxnSpPr>
          <p:spPr>
            <a:xfrm flipV="1">
              <a:off x="4833020" y="1151752"/>
              <a:ext cx="27012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8" name="Group 507"/>
          <p:cNvGrpSpPr/>
          <p:nvPr/>
        </p:nvGrpSpPr>
        <p:grpSpPr>
          <a:xfrm>
            <a:off x="4158000" y="2185200"/>
            <a:ext cx="143952" cy="90000"/>
            <a:chOff x="4006848" y="1826832"/>
            <a:chExt cx="143952" cy="90000"/>
          </a:xfrm>
        </p:grpSpPr>
        <p:grpSp>
          <p:nvGrpSpPr>
            <p:cNvPr id="509" name="Group 50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12" name="Oval 511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13" name="Curved Connector 512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4841297" y="2185200"/>
            <a:ext cx="143952" cy="90000"/>
            <a:chOff x="4006848" y="1826832"/>
            <a:chExt cx="143952" cy="90000"/>
          </a:xfrm>
        </p:grpSpPr>
        <p:grpSp>
          <p:nvGrpSpPr>
            <p:cNvPr id="515" name="Group 514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26" name="Oval 525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27" name="Curved Connector 526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4" name="Straight Connector 523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/>
          <p:cNvGrpSpPr/>
          <p:nvPr/>
        </p:nvGrpSpPr>
        <p:grpSpPr>
          <a:xfrm>
            <a:off x="5525313" y="2185200"/>
            <a:ext cx="143952" cy="90000"/>
            <a:chOff x="4006848" y="1826832"/>
            <a:chExt cx="143952" cy="90000"/>
          </a:xfrm>
        </p:grpSpPr>
        <p:grpSp>
          <p:nvGrpSpPr>
            <p:cNvPr id="529" name="Group 52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40" name="Oval 539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1" name="Curved Connector 540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Straight Connector 52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3600" y="2671200"/>
            <a:ext cx="1023606" cy="215444"/>
            <a:chOff x="2609895" y="2709500"/>
            <a:chExt cx="1023606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790000" y="270950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5" name="Group 544"/>
            <p:cNvGrpSpPr/>
            <p:nvPr/>
          </p:nvGrpSpPr>
          <p:grpSpPr>
            <a:xfrm rot="5400000" flipV="1">
              <a:off x="2644555" y="2728122"/>
              <a:ext cx="108879" cy="178200"/>
              <a:chOff x="4644008" y="1636200"/>
              <a:chExt cx="108879" cy="178200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7" name="Group 54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49" name="Group 54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48" name="Straight Connector 54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200" y="2772000"/>
              <a:ext cx="116586" cy="10134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284000" y="2671200"/>
            <a:ext cx="1259564" cy="215444"/>
            <a:chOff x="4067945" y="2653200"/>
            <a:chExt cx="1259564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266000" y="2653200"/>
              <a:ext cx="10615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4" name="Group 553"/>
            <p:cNvGrpSpPr/>
            <p:nvPr/>
          </p:nvGrpSpPr>
          <p:grpSpPr>
            <a:xfrm rot="5400000" flipV="1">
              <a:off x="4102905" y="2671200"/>
              <a:ext cx="108879" cy="178800"/>
              <a:chOff x="4319949" y="1260000"/>
              <a:chExt cx="108879" cy="17880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Oval 560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56" name="Straight Connector 555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400" y="2714400"/>
              <a:ext cx="126492" cy="87630"/>
            </a:xfrm>
            <a:prstGeom prst="rect">
              <a:avLst/>
            </a:prstGeom>
          </p:spPr>
        </p:pic>
      </p:grp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292800" y="2671200"/>
            <a:ext cx="1236682" cy="215444"/>
            <a:chOff x="6292800" y="2671200"/>
            <a:chExt cx="1236682" cy="215444"/>
          </a:xfrm>
        </p:grpSpPr>
        <p:grpSp>
          <p:nvGrpSpPr>
            <p:cNvPr id="562" name="Group 561"/>
            <p:cNvGrpSpPr/>
            <p:nvPr/>
          </p:nvGrpSpPr>
          <p:grpSpPr>
            <a:xfrm rot="16200000">
              <a:off x="6328360" y="2689200"/>
              <a:ext cx="108879" cy="180000"/>
              <a:chOff x="4324218" y="1634400"/>
              <a:chExt cx="108879" cy="180000"/>
            </a:xfrm>
          </p:grpSpPr>
          <p:sp>
            <p:nvSpPr>
              <p:cNvPr id="563" name="Isosceles Triangle 562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800" y="2732400"/>
              <a:ext cx="117348" cy="87630"/>
            </a:xfrm>
            <a:prstGeom prst="rect">
              <a:avLst/>
            </a:prstGeom>
          </p:spPr>
        </p:pic>
        <p:sp>
          <p:nvSpPr>
            <p:cNvPr id="578" name="TextBox 577"/>
            <p:cNvSpPr txBox="1"/>
            <p:nvPr/>
          </p:nvSpPr>
          <p:spPr>
            <a:xfrm>
              <a:off x="6490415" y="2671200"/>
              <a:ext cx="10390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378</Words>
  <Application>Microsoft Office PowerPoint</Application>
  <PresentationFormat>On-screen Show (4:3)</PresentationFormat>
  <Paragraphs>152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 BALSON</cp:lastModifiedBy>
  <cp:revision>176</cp:revision>
  <dcterms:created xsi:type="dcterms:W3CDTF">2013-01-22T22:58:20Z</dcterms:created>
  <dcterms:modified xsi:type="dcterms:W3CDTF">2013-09-16T04:07:39Z</dcterms:modified>
</cp:coreProperties>
</file>