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88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AED7-6190-4D28-B91A-55C6DFF6AA70}" type="datetimeFigureOut">
              <a:rPr lang="en-AU" smtClean="0"/>
              <a:t>16/09/2013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D38E-AE8B-4C62-8EAE-3769809908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494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AED7-6190-4D28-B91A-55C6DFF6AA70}" type="datetimeFigureOut">
              <a:rPr lang="en-AU" smtClean="0"/>
              <a:t>16/09/2013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D38E-AE8B-4C62-8EAE-3769809908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2426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AED7-6190-4D28-B91A-55C6DFF6AA70}" type="datetimeFigureOut">
              <a:rPr lang="en-AU" smtClean="0"/>
              <a:t>16/09/2013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D38E-AE8B-4C62-8EAE-3769809908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332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AED7-6190-4D28-B91A-55C6DFF6AA70}" type="datetimeFigureOut">
              <a:rPr lang="en-AU" smtClean="0"/>
              <a:t>16/09/2013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D38E-AE8B-4C62-8EAE-3769809908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9241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AED7-6190-4D28-B91A-55C6DFF6AA70}" type="datetimeFigureOut">
              <a:rPr lang="en-AU" smtClean="0"/>
              <a:t>16/09/2013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D38E-AE8B-4C62-8EAE-3769809908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8024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AED7-6190-4D28-B91A-55C6DFF6AA70}" type="datetimeFigureOut">
              <a:rPr lang="en-AU" smtClean="0"/>
              <a:t>16/09/2013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D38E-AE8B-4C62-8EAE-3769809908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7451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AED7-6190-4D28-B91A-55C6DFF6AA70}" type="datetimeFigureOut">
              <a:rPr lang="en-AU" smtClean="0"/>
              <a:t>16/09/2013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D38E-AE8B-4C62-8EAE-3769809908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2154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AED7-6190-4D28-B91A-55C6DFF6AA70}" type="datetimeFigureOut">
              <a:rPr lang="en-AU" smtClean="0"/>
              <a:t>16/09/2013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D38E-AE8B-4C62-8EAE-3769809908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6042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AED7-6190-4D28-B91A-55C6DFF6AA70}" type="datetimeFigureOut">
              <a:rPr lang="en-AU" smtClean="0"/>
              <a:t>16/09/2013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D38E-AE8B-4C62-8EAE-3769809908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1956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AED7-6190-4D28-B91A-55C6DFF6AA70}" type="datetimeFigureOut">
              <a:rPr lang="en-AU" smtClean="0"/>
              <a:t>16/09/2013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D38E-AE8B-4C62-8EAE-3769809908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3434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AED7-6190-4D28-B91A-55C6DFF6AA70}" type="datetimeFigureOut">
              <a:rPr lang="en-AU" smtClean="0"/>
              <a:t>16/09/2013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D38E-AE8B-4C62-8EAE-3769809908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873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8AED7-6190-4D28-B91A-55C6DFF6AA70}" type="datetimeFigureOut">
              <a:rPr lang="en-AU" smtClean="0"/>
              <a:t>16/09/2013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DD38E-AE8B-4C62-8EAE-3769809908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3439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>
            <a:grpSpLocks noChangeAspect="1"/>
          </p:cNvGrpSpPr>
          <p:nvPr/>
        </p:nvGrpSpPr>
        <p:grpSpPr>
          <a:xfrm>
            <a:off x="3199977" y="420802"/>
            <a:ext cx="1039966" cy="2880000"/>
            <a:chOff x="6588224" y="1624337"/>
            <a:chExt cx="1144404" cy="3169224"/>
          </a:xfrm>
        </p:grpSpPr>
        <p:sp>
          <p:nvSpPr>
            <p:cNvPr id="27" name="Isosceles Triangle 26"/>
            <p:cNvSpPr>
              <a:spLocks noChangeAspect="1"/>
            </p:cNvSpPr>
            <p:nvPr/>
          </p:nvSpPr>
          <p:spPr>
            <a:xfrm flipV="1">
              <a:off x="6588224" y="2121765"/>
              <a:ext cx="809793" cy="809793"/>
            </a:xfrm>
            <a:prstGeom prst="triangle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0" name="Curved Connector 29"/>
            <p:cNvCxnSpPr>
              <a:cxnSpLocks noChangeAspect="1"/>
            </p:cNvCxnSpPr>
            <p:nvPr/>
          </p:nvCxnSpPr>
          <p:spPr>
            <a:xfrm flipV="1">
              <a:off x="6877436" y="2329998"/>
              <a:ext cx="231369" cy="231369"/>
            </a:xfrm>
            <a:prstGeom prst="curvedConnector3">
              <a:avLst/>
            </a:prstGeom>
            <a:ln w="444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cxnSpLocks noChangeAspect="1"/>
            </p:cNvCxnSpPr>
            <p:nvPr/>
          </p:nvCxnSpPr>
          <p:spPr>
            <a:xfrm>
              <a:off x="6993120" y="1624337"/>
              <a:ext cx="0" cy="47430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cxnSpLocks noChangeAspect="1"/>
            </p:cNvCxnSpPr>
            <p:nvPr/>
          </p:nvCxnSpPr>
          <p:spPr>
            <a:xfrm flipV="1">
              <a:off x="6994599" y="3594203"/>
              <a:ext cx="0" cy="115685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>
              <a:grpSpLocks noChangeAspect="1"/>
            </p:cNvGrpSpPr>
            <p:nvPr/>
          </p:nvGrpSpPr>
          <p:grpSpPr>
            <a:xfrm>
              <a:off x="6823057" y="3706613"/>
              <a:ext cx="349879" cy="61114"/>
              <a:chOff x="4724894" y="1611142"/>
              <a:chExt cx="108879" cy="19018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Rectangle 36"/>
            <p:cNvSpPr>
              <a:spLocks noChangeAspect="1"/>
            </p:cNvSpPr>
            <p:nvPr/>
          </p:nvSpPr>
          <p:spPr>
            <a:xfrm>
              <a:off x="6865446" y="3773514"/>
              <a:ext cx="277643" cy="277643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9" name="Straight Connector 38"/>
            <p:cNvCxnSpPr>
              <a:cxnSpLocks noChangeAspect="1"/>
            </p:cNvCxnSpPr>
            <p:nvPr/>
          </p:nvCxnSpPr>
          <p:spPr>
            <a:xfrm flipV="1">
              <a:off x="6996559" y="4051158"/>
              <a:ext cx="0" cy="115685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cxnSpLocks noChangeAspect="1"/>
            </p:cNvCxnSpPr>
            <p:nvPr/>
          </p:nvCxnSpPr>
          <p:spPr>
            <a:xfrm>
              <a:off x="6989235" y="2938213"/>
              <a:ext cx="7767" cy="659403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Picture 40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4699" y="1816293"/>
              <a:ext cx="265176" cy="224028"/>
            </a:xfrm>
            <a:prstGeom prst="rect">
              <a:avLst/>
            </a:prstGeom>
          </p:spPr>
        </p:pic>
        <p:cxnSp>
          <p:nvCxnSpPr>
            <p:cNvPr id="42" name="Straight Connector 41"/>
            <p:cNvCxnSpPr>
              <a:cxnSpLocks noChangeAspect="1"/>
            </p:cNvCxnSpPr>
            <p:nvPr/>
          </p:nvCxnSpPr>
          <p:spPr>
            <a:xfrm>
              <a:off x="6993831" y="4157295"/>
              <a:ext cx="0" cy="63626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cxnSpLocks noChangeAspect="1"/>
            </p:cNvCxnSpPr>
            <p:nvPr/>
          </p:nvCxnSpPr>
          <p:spPr>
            <a:xfrm>
              <a:off x="7246277" y="2457822"/>
              <a:ext cx="486351" cy="0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cxnSpLocks noChangeAspect="1"/>
            </p:cNvCxnSpPr>
            <p:nvPr/>
          </p:nvCxnSpPr>
          <p:spPr>
            <a:xfrm>
              <a:off x="7191439" y="3925705"/>
              <a:ext cx="522485" cy="0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3060152" y="404664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4222946" y="697030"/>
            <a:ext cx="1656000" cy="10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893" y="1992635"/>
            <a:ext cx="165735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95118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p}}$&#10;&#10;&#10;\end{document}"/>
  <p:tag name="IGUANATEXSIZE" val="3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</dc:creator>
  <cp:lastModifiedBy>Richard BALSON</cp:lastModifiedBy>
  <cp:revision>6</cp:revision>
  <dcterms:created xsi:type="dcterms:W3CDTF">2013-09-09T08:33:21Z</dcterms:created>
  <dcterms:modified xsi:type="dcterms:W3CDTF">2013-09-16T04:07:08Z</dcterms:modified>
</cp:coreProperties>
</file>