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3" r:id="rId12"/>
    <p:sldId id="294" r:id="rId13"/>
    <p:sldId id="295" r:id="rId14"/>
    <p:sldId id="297" r:id="rId15"/>
    <p:sldId id="298" r:id="rId16"/>
    <p:sldId id="291" r:id="rId17"/>
    <p:sldId id="299" r:id="rId18"/>
    <p:sldId id="300" r:id="rId19"/>
    <p:sldId id="302" r:id="rId20"/>
    <p:sldId id="304" r:id="rId21"/>
    <p:sldId id="301" r:id="rId22"/>
    <p:sldId id="303" r:id="rId23"/>
    <p:sldId id="305" r:id="rId2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00"/>
    <a:srgbClr val="9900FF"/>
    <a:srgbClr val="990099"/>
    <a:srgbClr val="00FF00"/>
    <a:srgbClr val="FF00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863" autoAdjust="0"/>
  </p:normalViewPr>
  <p:slideViewPr>
    <p:cSldViewPr snapToObjects="1">
      <p:cViewPr varScale="1">
        <p:scale>
          <a:sx n="83" d="100"/>
          <a:sy n="83" d="100"/>
        </p:scale>
        <p:origin x="-72" y="-11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6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191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6906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3005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330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85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908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6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7267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02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9362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6D78-0C54-4F63-9D17-89B1C6B38A2B}" type="datetimeFigureOut">
              <a:rPr lang="en-AU" smtClean="0"/>
              <a:pPr/>
              <a:t>14/10/2013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3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.png"/><Relationship Id="rId5" Type="http://schemas.openxmlformats.org/officeDocument/2006/relationships/tags" Target="../tags/tag26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2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.png"/><Relationship Id="rId5" Type="http://schemas.openxmlformats.org/officeDocument/2006/relationships/tags" Target="../tags/tag33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9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tags" Target="../tags/tag52.xml"/><Relationship Id="rId21" Type="http://schemas.openxmlformats.org/officeDocument/2006/relationships/image" Target="../media/image12.png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tags" Target="../tags/tag51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3.png"/><Relationship Id="rId23" Type="http://schemas.openxmlformats.org/officeDocument/2006/relationships/image" Target="../media/image14.png"/><Relationship Id="rId10" Type="http://schemas.openxmlformats.org/officeDocument/2006/relationships/tags" Target="../tags/tag59.xml"/><Relationship Id="rId19" Type="http://schemas.openxmlformats.org/officeDocument/2006/relationships/image" Target="../media/image1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2.png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8.png"/><Relationship Id="rId18" Type="http://schemas.openxmlformats.org/officeDocument/2006/relationships/image" Target="../media/image23.emf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62.xml"/><Relationship Id="rId16" Type="http://schemas.openxmlformats.org/officeDocument/2006/relationships/image" Target="../media/image21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6.png"/><Relationship Id="rId5" Type="http://schemas.openxmlformats.org/officeDocument/2006/relationships/tags" Target="../tags/tag65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emf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8.png"/><Relationship Id="rId18" Type="http://schemas.openxmlformats.org/officeDocument/2006/relationships/image" Target="../media/image26.png"/><Relationship Id="rId3" Type="http://schemas.openxmlformats.org/officeDocument/2006/relationships/tags" Target="../tags/tag71.xml"/><Relationship Id="rId21" Type="http://schemas.openxmlformats.org/officeDocument/2006/relationships/image" Target="../media/image29.png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png"/><Relationship Id="rId2" Type="http://schemas.openxmlformats.org/officeDocument/2006/relationships/tags" Target="../tags/tag70.xml"/><Relationship Id="rId16" Type="http://schemas.openxmlformats.org/officeDocument/2006/relationships/image" Target="../media/image21.png"/><Relationship Id="rId20" Type="http://schemas.openxmlformats.org/officeDocument/2006/relationships/image" Target="../media/image2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tags" Target="../tags/tag78.xml"/><Relationship Id="rId19" Type="http://schemas.openxmlformats.org/officeDocument/2006/relationships/image" Target="../media/image27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" Type="http://schemas.openxmlformats.org/officeDocument/2006/relationships/tags" Target="../tags/tag81.xml"/><Relationship Id="rId16" Type="http://schemas.openxmlformats.org/officeDocument/2006/relationships/image" Target="../media/image3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0.png"/><Relationship Id="rId5" Type="http://schemas.openxmlformats.org/officeDocument/2006/relationships/tags" Target="../tags/tag8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83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" Type="http://schemas.openxmlformats.org/officeDocument/2006/relationships/tags" Target="../tags/tag88.xml"/><Relationship Id="rId16" Type="http://schemas.openxmlformats.org/officeDocument/2006/relationships/image" Target="../media/image34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10.png"/><Relationship Id="rId5" Type="http://schemas.openxmlformats.org/officeDocument/2006/relationships/tags" Target="../tags/tag9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90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500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500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52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6381" y="980728"/>
            <a:ext cx="6264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40381" y="979200"/>
            <a:ext cx="5328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89433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397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4010" y="22284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3581" y="22284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3981" y="22284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7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41581" y="1663200"/>
            <a:ext cx="252000" cy="2520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322000" y="1664702"/>
            <a:ext cx="251238" cy="252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943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9131" y="1465776"/>
            <a:ext cx="76059" cy="7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endCxn id="5" idx="0"/>
          </p:cNvCxnSpPr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547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6840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91200" y="1461600"/>
            <a:ext cx="506539" cy="684000"/>
          </a:xfrm>
          <a:prstGeom prst="straightConnector1">
            <a:avLst/>
          </a:prstGeom>
          <a:ln w="12700">
            <a:solidFill>
              <a:schemeClr val="accent5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156677" y="1433328"/>
            <a:ext cx="504000" cy="715872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5465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3930647" y="3297244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3963737" y="3329064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3906185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028537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Isosceles Triangle 267"/>
          <p:cNvSpPr/>
          <p:nvPr/>
        </p:nvSpPr>
        <p:spPr>
          <a:xfrm>
            <a:off x="4935945" y="14544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9" name="Oval 268"/>
          <p:cNvSpPr/>
          <p:nvPr/>
        </p:nvSpPr>
        <p:spPr>
          <a:xfrm>
            <a:off x="5124163" y="1405569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0" name="Rectangle 279"/>
          <p:cNvSpPr/>
          <p:nvPr/>
        </p:nvSpPr>
        <p:spPr>
          <a:xfrm>
            <a:off x="4732838" y="1455288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1" name="Rectangle 280"/>
          <p:cNvSpPr/>
          <p:nvPr/>
        </p:nvSpPr>
        <p:spPr>
          <a:xfrm>
            <a:off x="4160381" y="20448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Rectangle 281"/>
          <p:cNvSpPr/>
          <p:nvPr/>
        </p:nvSpPr>
        <p:spPr>
          <a:xfrm>
            <a:off x="4811278" y="2036538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Rectangle 282"/>
          <p:cNvSpPr/>
          <p:nvPr/>
        </p:nvSpPr>
        <p:spPr>
          <a:xfrm>
            <a:off x="5452094" y="2042417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Rectangle 284"/>
          <p:cNvSpPr/>
          <p:nvPr/>
        </p:nvSpPr>
        <p:spPr>
          <a:xfrm>
            <a:off x="4618538" y="1200559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/>
          <p:cNvSpPr/>
          <p:nvPr/>
        </p:nvSpPr>
        <p:spPr>
          <a:xfrm>
            <a:off x="5124163" y="2282007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4762990" y="2318883"/>
            <a:ext cx="305674" cy="103235"/>
            <a:chOff x="5022345" y="3075998"/>
            <a:chExt cx="921584" cy="311246"/>
          </a:xfrm>
        </p:grpSpPr>
        <p:sp>
          <p:nvSpPr>
            <p:cNvPr id="293" name="Oval 29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4" name="Curved Connector 29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135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45981" y="2724483"/>
            <a:ext cx="178200" cy="108879"/>
            <a:chOff x="2345981" y="2724483"/>
            <a:chExt cx="178200" cy="108879"/>
          </a:xfrm>
        </p:grpSpPr>
        <p:cxnSp>
          <p:nvCxnSpPr>
            <p:cNvPr id="546" name="Straight Connector 545"/>
            <p:cNvCxnSpPr/>
            <p:nvPr/>
          </p:nvCxnSpPr>
          <p:spPr>
            <a:xfrm rot="5400000">
              <a:off x="2363981" y="275986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48"/>
            <p:cNvGrpSpPr/>
            <p:nvPr/>
          </p:nvGrpSpPr>
          <p:grpSpPr>
            <a:xfrm rot="5400000" flipV="1">
              <a:off x="2336032" y="2769414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 rot="5400000" flipV="1">
              <a:off x="2401781" y="2735275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8" name="Straight Connector 547"/>
            <p:cNvCxnSpPr/>
            <p:nvPr/>
          </p:nvCxnSpPr>
          <p:spPr>
            <a:xfrm rot="5400000">
              <a:off x="2506181" y="276047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86381" y="2724161"/>
            <a:ext cx="178800" cy="108879"/>
            <a:chOff x="4286381" y="2724161"/>
            <a:chExt cx="178800" cy="108879"/>
          </a:xfrm>
        </p:grpSpPr>
        <p:cxnSp>
          <p:nvCxnSpPr>
            <p:cNvPr id="558" name="Straight Connector 557"/>
            <p:cNvCxnSpPr/>
            <p:nvPr/>
          </p:nvCxnSpPr>
          <p:spPr>
            <a:xfrm rot="5400000" flipV="1">
              <a:off x="4268942" y="2779040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V="1">
              <a:off x="4331941" y="2715161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 flipV="1">
              <a:off x="4330923" y="2822667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 rot="5400000" flipV="1">
              <a:off x="4335581" y="2730867"/>
              <a:ext cx="93600" cy="9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6" name="Straight Connector 555"/>
            <p:cNvCxnSpPr/>
            <p:nvPr/>
          </p:nvCxnSpPr>
          <p:spPr>
            <a:xfrm rot="5400000">
              <a:off x="43043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44471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295181" y="2724761"/>
            <a:ext cx="180000" cy="108879"/>
            <a:chOff x="6295181" y="2724761"/>
            <a:chExt cx="180000" cy="108879"/>
          </a:xfrm>
        </p:grpSpPr>
        <p:sp>
          <p:nvSpPr>
            <p:cNvPr id="563" name="Isosceles Triangle 562"/>
            <p:cNvSpPr/>
            <p:nvPr/>
          </p:nvSpPr>
          <p:spPr>
            <a:xfrm rot="16200000" flipV="1">
              <a:off x="6352781" y="2737058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rot="16200000" flipV="1">
              <a:off x="6451781" y="2755996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 rot="16200000">
              <a:off x="6267741" y="2752201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="" xmlns:p14="http://schemas.microsoft.com/office/powerpoint/2010/main" val="20945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160000" y="980728"/>
            <a:ext cx="5040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68055" y="2672536"/>
            <a:ext cx="812009" cy="215444"/>
            <a:chOff x="2345981" y="2671200"/>
            <a:chExt cx="812009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526086" y="267120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345981" y="2724483"/>
              <a:ext cx="178200" cy="108879"/>
              <a:chOff x="2345981" y="2724483"/>
              <a:chExt cx="178200" cy="108879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rot="5400000">
                <a:off x="2363981" y="275986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Group 548"/>
              <p:cNvGrpSpPr/>
              <p:nvPr/>
            </p:nvGrpSpPr>
            <p:grpSpPr>
              <a:xfrm rot="5400000" flipV="1">
                <a:off x="2336032" y="2769414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 rot="5400000" flipV="1">
                <a:off x="2401781" y="2735275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8" name="Straight Connector 547"/>
              <p:cNvCxnSpPr/>
              <p:nvPr/>
            </p:nvCxnSpPr>
            <p:spPr>
              <a:xfrm rot="5400000">
                <a:off x="2506181" y="276047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438093" y="2671037"/>
            <a:ext cx="1071612" cy="215444"/>
            <a:chOff x="4286381" y="2668493"/>
            <a:chExt cx="1071612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479226" y="2668493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286381" y="2724161"/>
              <a:ext cx="178800" cy="108879"/>
              <a:chOff x="4286381" y="2724161"/>
              <a:chExt cx="178800" cy="108879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 rot="5400000" flipV="1">
                <a:off x="4268942" y="277904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rot="5400000" flipV="1">
                <a:off x="4331941" y="2715161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 flipV="1">
                <a:off x="4330923" y="2822667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 rot="5400000" flipV="1">
                <a:off x="4335581" y="2730867"/>
                <a:ext cx="93600" cy="93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6" name="Straight Connector 555"/>
              <p:cNvCxnSpPr/>
              <p:nvPr/>
            </p:nvCxnSpPr>
            <p:spPr>
              <a:xfrm rot="5400000">
                <a:off x="43043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rot="5400000">
                <a:off x="44471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2" name="TextBox 651"/>
          <p:cNvSpPr txBox="1"/>
          <p:nvPr/>
        </p:nvSpPr>
        <p:spPr>
          <a:xfrm>
            <a:off x="1832400" y="9072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5911002" y="908720"/>
            <a:ext cx="2001801" cy="1977924"/>
            <a:chOff x="5911002" y="908720"/>
            <a:chExt cx="2001801" cy="1977924"/>
          </a:xfrm>
        </p:grpSpPr>
        <p:sp>
          <p:nvSpPr>
            <p:cNvPr id="460" name="Oval 459"/>
            <p:cNvSpPr/>
            <p:nvPr/>
          </p:nvSpPr>
          <p:spPr>
            <a:xfrm>
              <a:off x="6424781" y="1664729"/>
              <a:ext cx="252000" cy="252000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2" name="Isosceles Triangle 461"/>
            <p:cNvSpPr/>
            <p:nvPr/>
          </p:nvSpPr>
          <p:spPr>
            <a:xfrm flipV="1">
              <a:off x="6835181" y="1664729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6925181" y="1729529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urved Connector 463"/>
            <p:cNvCxnSpPr/>
            <p:nvPr/>
          </p:nvCxnSpPr>
          <p:spPr>
            <a:xfrm flipV="1">
              <a:off x="7335581" y="1754729"/>
              <a:ext cx="72000" cy="720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urved Connector 464"/>
            <p:cNvCxnSpPr/>
            <p:nvPr/>
          </p:nvCxnSpPr>
          <p:spPr>
            <a:xfrm flipV="1">
              <a:off x="7745981" y="1754729"/>
              <a:ext cx="72000" cy="72000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urved Connector 465"/>
            <p:cNvCxnSpPr/>
            <p:nvPr/>
          </p:nvCxnSpPr>
          <p:spPr>
            <a:xfrm flipV="1">
              <a:off x="6514781" y="1754729"/>
              <a:ext cx="72000" cy="72000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urved Connector 469"/>
            <p:cNvCxnSpPr/>
            <p:nvPr/>
          </p:nvCxnSpPr>
          <p:spPr>
            <a:xfrm rot="16200000" flipH="1">
              <a:off x="6781181" y="1329929"/>
              <a:ext cx="180000" cy="180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urved Connector 470"/>
            <p:cNvCxnSpPr/>
            <p:nvPr/>
          </p:nvCxnSpPr>
          <p:spPr>
            <a:xfrm rot="5400000">
              <a:off x="6961762" y="1331701"/>
              <a:ext cx="180000" cy="1764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6961181" y="1509934"/>
              <a:ext cx="0" cy="147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Arc 476"/>
            <p:cNvSpPr/>
            <p:nvPr/>
          </p:nvSpPr>
          <p:spPr>
            <a:xfrm rot="10800000">
              <a:off x="6965943" y="2387164"/>
              <a:ext cx="216000" cy="2160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6550781" y="2390400"/>
              <a:ext cx="216000" cy="212400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 flipH="1">
              <a:off x="7066800" y="2384783"/>
              <a:ext cx="212400" cy="2160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 flipH="1">
              <a:off x="7565981" y="2390400"/>
              <a:ext cx="216000" cy="2124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88" name="Straight Connector 487"/>
            <p:cNvCxnSpPr/>
            <p:nvPr/>
          </p:nvCxnSpPr>
          <p:spPr>
            <a:xfrm flipV="1">
              <a:off x="6550780" y="1918800"/>
              <a:ext cx="1" cy="5796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7781981" y="1918800"/>
              <a:ext cx="1" cy="5868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7369583" y="1918800"/>
              <a:ext cx="2417" cy="151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Arc 493"/>
            <p:cNvSpPr/>
            <p:nvPr/>
          </p:nvSpPr>
          <p:spPr>
            <a:xfrm rot="10800000" flipH="1">
              <a:off x="6748859" y="2390400"/>
              <a:ext cx="216000" cy="212400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6" name="Straight Connector 495"/>
            <p:cNvCxnSpPr/>
            <p:nvPr/>
          </p:nvCxnSpPr>
          <p:spPr>
            <a:xfrm flipV="1">
              <a:off x="7371581" y="1142729"/>
              <a:ext cx="0" cy="518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Arc 498"/>
            <p:cNvSpPr/>
            <p:nvPr/>
          </p:nvSpPr>
          <p:spPr>
            <a:xfrm rot="5400000" flipH="1">
              <a:off x="7265962" y="1090529"/>
              <a:ext cx="1080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5" name="Curved Connector 574"/>
            <p:cNvCxnSpPr/>
            <p:nvPr/>
          </p:nvCxnSpPr>
          <p:spPr>
            <a:xfrm rot="5400000" flipH="1" flipV="1">
              <a:off x="7235362" y="2109357"/>
              <a:ext cx="180000" cy="936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16200000" flipV="1">
              <a:off x="7326581" y="2112985"/>
              <a:ext cx="180000" cy="864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7279961" y="2239200"/>
              <a:ext cx="0" cy="2556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 rot="5400000" flipH="1">
              <a:off x="7565214" y="981496"/>
              <a:ext cx="2160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5400000" flipH="1">
              <a:off x="7673600" y="1305110"/>
              <a:ext cx="1080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flipH="1">
              <a:off x="7576296" y="1307872"/>
              <a:ext cx="1080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 flipH="1">
              <a:off x="7472381" y="2387567"/>
              <a:ext cx="1044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6200000" flipH="1">
              <a:off x="7459962" y="2385948"/>
              <a:ext cx="1044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flipH="1">
              <a:off x="7141181" y="1088419"/>
              <a:ext cx="104400" cy="1080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flipH="1">
              <a:off x="6550781" y="987108"/>
              <a:ext cx="108000" cy="10723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5400000" flipH="1">
              <a:off x="6672800" y="1091491"/>
              <a:ext cx="108000" cy="10723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5400000" flipH="1">
              <a:off x="6564414" y="986735"/>
              <a:ext cx="216000" cy="216000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flipH="1">
              <a:off x="6964781" y="984644"/>
              <a:ext cx="2124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0" name="Straight Connector 609"/>
            <p:cNvCxnSpPr/>
            <p:nvPr/>
          </p:nvCxnSpPr>
          <p:spPr>
            <a:xfrm flipV="1">
              <a:off x="6550781" y="1040400"/>
              <a:ext cx="0" cy="6192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flipH="1">
              <a:off x="7069181" y="981497"/>
              <a:ext cx="604800" cy="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>
              <a:off x="7141181" y="1139710"/>
              <a:ext cx="0" cy="25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>
              <a:off x="7461581" y="2239200"/>
              <a:ext cx="0" cy="205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>
              <a:off x="7191581" y="1088729"/>
              <a:ext cx="13320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>
              <a:off x="7510819" y="2490348"/>
              <a:ext cx="1800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flipH="1">
              <a:off x="7628400" y="1304729"/>
              <a:ext cx="104400" cy="76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flipV="1">
              <a:off x="7576782" y="1358729"/>
              <a:ext cx="879" cy="1087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flipV="1">
              <a:off x="7728860" y="1517168"/>
              <a:ext cx="10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flipV="1">
              <a:off x="7727981" y="1499169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flipV="1">
              <a:off x="7835487" y="1500187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 flipV="1">
              <a:off x="7734687" y="1410929"/>
              <a:ext cx="93600" cy="93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5" name="Straight Connector 624"/>
            <p:cNvCxnSpPr/>
            <p:nvPr/>
          </p:nvCxnSpPr>
          <p:spPr>
            <a:xfrm>
              <a:off x="7781487" y="1517729"/>
              <a:ext cx="0" cy="3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>
              <a:off x="7781487" y="1374929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flipV="1">
              <a:off x="6961641" y="212293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" name="Group 634"/>
            <p:cNvGrpSpPr/>
            <p:nvPr/>
          </p:nvGrpSpPr>
          <p:grpSpPr>
            <a:xfrm>
              <a:off x="6908259" y="2157919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6919051" y="2178738"/>
              <a:ext cx="86400" cy="86400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34" name="Straight Connector 633"/>
            <p:cNvCxnSpPr/>
            <p:nvPr/>
          </p:nvCxnSpPr>
          <p:spPr>
            <a:xfrm flipV="1">
              <a:off x="6962251" y="2265138"/>
              <a:ext cx="0" cy="36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Isosceles Triangle 530"/>
            <p:cNvSpPr/>
            <p:nvPr/>
          </p:nvSpPr>
          <p:spPr>
            <a:xfrm flipV="1">
              <a:off x="7097363" y="1218329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7139044" y="1293929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7087181" y="1160729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Straight Connector 515"/>
            <p:cNvCxnSpPr/>
            <p:nvPr/>
          </p:nvCxnSpPr>
          <p:spPr>
            <a:xfrm flipV="1">
              <a:off x="6780563" y="1160729"/>
              <a:ext cx="0" cy="36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6727181" y="1195710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6781173" y="1302929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961181" y="1086181"/>
              <a:ext cx="3600" cy="422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6959972" y="1918800"/>
              <a:ext cx="2417" cy="20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V="1">
              <a:off x="7781981" y="1087200"/>
              <a:ext cx="0" cy="28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flipV="1">
              <a:off x="7781981" y="1553729"/>
              <a:ext cx="0" cy="10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flipH="1">
              <a:off x="6228000" y="986343"/>
              <a:ext cx="446400" cy="76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008" y="1569669"/>
              <a:ext cx="88392" cy="7467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872" y="1943244"/>
              <a:ext cx="80010" cy="6096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495" y="1947486"/>
              <a:ext cx="89154" cy="6096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505" y="1943244"/>
              <a:ext cx="98298" cy="60960"/>
            </a:xfrm>
            <a:prstGeom prst="rect">
              <a:avLst/>
            </a:prstGeom>
          </p:spPr>
        </p:pic>
        <p:cxnSp>
          <p:nvCxnSpPr>
            <p:cNvPr id="491" name="Straight Connector 490"/>
            <p:cNvCxnSpPr/>
            <p:nvPr/>
          </p:nvCxnSpPr>
          <p:spPr>
            <a:xfrm flipV="1">
              <a:off x="6658781" y="2602263"/>
              <a:ext cx="198000" cy="5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7069181" y="2602263"/>
              <a:ext cx="604800" cy="5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612074" y="2671200"/>
              <a:ext cx="1053940" cy="215444"/>
              <a:chOff x="6295181" y="2671200"/>
              <a:chExt cx="1053940" cy="21544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295181" y="2724761"/>
                <a:ext cx="180000" cy="108879"/>
                <a:chOff x="6295181" y="2724761"/>
                <a:chExt cx="180000" cy="108879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6352781" y="2737058"/>
                  <a:ext cx="86400" cy="864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6451781" y="2755996"/>
                  <a:ext cx="0" cy="46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6267741" y="2752201"/>
                  <a:ext cx="108879" cy="53999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8" name="TextBox 577"/>
              <p:cNvSpPr txBox="1"/>
              <p:nvPr/>
            </p:nvSpPr>
            <p:spPr>
              <a:xfrm>
                <a:off x="6492796" y="2671200"/>
                <a:ext cx="85632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latin typeface="Arial" pitchFamily="34" charset="0"/>
                    <a:cs typeface="Arial" pitchFamily="34" charset="0"/>
                  </a:rPr>
                  <a:t>Fast Inhibition </a:t>
                </a:r>
                <a:endParaRPr lang="en-AU" sz="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3" name="TextBox 652"/>
            <p:cNvSpPr txBox="1"/>
            <p:nvPr/>
          </p:nvSpPr>
          <p:spPr>
            <a:xfrm>
              <a:off x="5911002" y="908720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2" name="Straight Connector 641"/>
            <p:cNvCxnSpPr/>
            <p:nvPr/>
          </p:nvCxnSpPr>
          <p:spPr>
            <a:xfrm>
              <a:off x="6963562" y="2296800"/>
              <a:ext cx="2417" cy="1980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Hexagon 275"/>
            <p:cNvSpPr/>
            <p:nvPr/>
          </p:nvSpPr>
          <p:spPr>
            <a:xfrm rot="5400000">
              <a:off x="7246800" y="1662095"/>
              <a:ext cx="252000" cy="252000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7" name="Diamond 276"/>
            <p:cNvSpPr/>
            <p:nvPr/>
          </p:nvSpPr>
          <p:spPr>
            <a:xfrm>
              <a:off x="7657254" y="1664729"/>
              <a:ext cx="251238" cy="250471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314400" y="1250549"/>
              <a:ext cx="115200" cy="115200"/>
              <a:chOff x="8066715" y="1045949"/>
              <a:chExt cx="115200" cy="115200"/>
            </a:xfrm>
          </p:grpSpPr>
          <p:sp>
            <p:nvSpPr>
              <p:cNvPr id="301" name="Oval 300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404619" y="2264400"/>
              <a:ext cx="115200" cy="115200"/>
              <a:chOff x="8219115" y="1198349"/>
              <a:chExt cx="115200" cy="115200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220381" y="2265138"/>
              <a:ext cx="115200" cy="115200"/>
              <a:chOff x="8371515" y="1350749"/>
              <a:chExt cx="115200" cy="115200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6716324" y="1038714"/>
              <a:ext cx="115200" cy="115200"/>
              <a:chOff x="6716324" y="1038714"/>
              <a:chExt cx="115200" cy="115200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6907170" y="1038714"/>
              <a:ext cx="115200" cy="115200"/>
              <a:chOff x="8676315" y="1655549"/>
              <a:chExt cx="115200" cy="115200"/>
            </a:xfrm>
          </p:grpSpPr>
          <p:sp>
            <p:nvSpPr>
              <p:cNvPr id="413" name="Oval 412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6493180" y="2265138"/>
              <a:ext cx="115200" cy="115200"/>
              <a:chOff x="8828715" y="1807949"/>
              <a:chExt cx="115200" cy="115200"/>
            </a:xfrm>
          </p:grpSpPr>
          <p:sp>
            <p:nvSpPr>
              <p:cNvPr id="416" name="Oval 415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723887" y="2262576"/>
              <a:ext cx="115200" cy="115200"/>
              <a:chOff x="8828715" y="2027001"/>
              <a:chExt cx="115200" cy="115200"/>
            </a:xfrm>
          </p:grpSpPr>
          <p:sp>
            <p:nvSpPr>
              <p:cNvPr id="419" name="Oval 418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41625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496" y="6453916"/>
            <a:ext cx="9793088" cy="461665"/>
            <a:chOff x="35496" y="6453916"/>
            <a:chExt cx="9793088" cy="461665"/>
          </a:xfrm>
        </p:grpSpPr>
        <p:grpSp>
          <p:nvGrpSpPr>
            <p:cNvPr id="33" name="Group 32"/>
            <p:cNvGrpSpPr/>
            <p:nvPr/>
          </p:nvGrpSpPr>
          <p:grpSpPr>
            <a:xfrm>
              <a:off x="35496" y="6453916"/>
              <a:ext cx="2870028" cy="461665"/>
              <a:chOff x="600120" y="6453916"/>
              <a:chExt cx="2870028" cy="46166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0120" y="6551111"/>
                <a:ext cx="688567" cy="350951"/>
                <a:chOff x="1175721" y="5576913"/>
                <a:chExt cx="688567" cy="350951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 flipH="1">
                  <a:off x="1175721" y="575291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oup 548"/>
                <p:cNvGrpSpPr/>
                <p:nvPr/>
              </p:nvGrpSpPr>
              <p:grpSpPr>
                <a:xfrm rot="5400000" flipV="1">
                  <a:off x="1211956" y="5721738"/>
                  <a:ext cx="350951" cy="61301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 rot="5400000" flipV="1">
                  <a:off x="1423887" y="5611699"/>
                  <a:ext cx="278494" cy="27849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48" name="Straight Connector 547"/>
                <p:cNvCxnSpPr/>
                <p:nvPr/>
              </p:nvCxnSpPr>
              <p:spPr>
                <a:xfrm flipH="1">
                  <a:off x="1691488" y="575380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1320200" y="6453916"/>
                <a:ext cx="2149948" cy="461665"/>
                <a:chOff x="2004361" y="6453916"/>
                <a:chExt cx="2149948" cy="461665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004361" y="6453916"/>
                  <a:ext cx="21499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Excitation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537" y="6558931"/>
                  <a:ext cx="349758" cy="304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/>
            <p:cNvGrpSpPr/>
            <p:nvPr/>
          </p:nvGrpSpPr>
          <p:grpSpPr>
            <a:xfrm>
              <a:off x="3106347" y="6453916"/>
              <a:ext cx="3337861" cy="461665"/>
              <a:chOff x="3250363" y="6453916"/>
              <a:chExt cx="3337861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785854" y="6453916"/>
                <a:ext cx="2802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Slow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50363" y="6534550"/>
                <a:ext cx="3121837" cy="352800"/>
                <a:chOff x="3250363" y="6534550"/>
                <a:chExt cx="3121837" cy="3528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250363" y="6534550"/>
                  <a:ext cx="579366" cy="352800"/>
                  <a:chOff x="1295503" y="4966367"/>
                  <a:chExt cx="579366" cy="352800"/>
                </a:xfrm>
              </p:grpSpPr>
              <p:cxnSp>
                <p:nvCxnSpPr>
                  <p:cNvPr id="558" name="Straight Connector 557"/>
                  <p:cNvCxnSpPr/>
                  <p:nvPr/>
                </p:nvCxnSpPr>
                <p:spPr>
                  <a:xfrm rot="5400000" flipV="1">
                    <a:off x="1238995" y="5144191"/>
                    <a:ext cx="349952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/>
                  <p:cNvCxnSpPr/>
                  <p:nvPr/>
                </p:nvCxnSpPr>
                <p:spPr>
                  <a:xfrm rot="5400000" flipV="1">
                    <a:off x="1443130" y="4937204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/>
                  <p:cNvCxnSpPr/>
                  <p:nvPr/>
                </p:nvCxnSpPr>
                <p:spPr>
                  <a:xfrm rot="5400000" flipV="1">
                    <a:off x="1439832" y="5285555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1" name="Oval 560"/>
                  <p:cNvSpPr/>
                  <p:nvPr/>
                </p:nvSpPr>
                <p:spPr>
                  <a:xfrm rot="5400000" flipV="1">
                    <a:off x="1454925" y="4988096"/>
                    <a:ext cx="303292" cy="30329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56" name="Straight Connector 555"/>
                  <p:cNvCxnSpPr/>
                  <p:nvPr/>
                </p:nvCxnSpPr>
                <p:spPr>
                  <a:xfrm rot="5400000">
                    <a:off x="1353829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 rot="5400000">
                    <a:off x="1816544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24" y="6597352"/>
                  <a:ext cx="379476" cy="2628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/>
            <p:cNvGrpSpPr/>
            <p:nvPr/>
          </p:nvGrpSpPr>
          <p:grpSpPr>
            <a:xfrm>
              <a:off x="6581034" y="6453916"/>
              <a:ext cx="3247550" cy="461665"/>
              <a:chOff x="6437018" y="6453916"/>
              <a:chExt cx="3247550" cy="46166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37018" y="6503726"/>
                <a:ext cx="583254" cy="352800"/>
                <a:chOff x="1208471" y="4509121"/>
                <a:chExt cx="583254" cy="352800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1395113" y="4548966"/>
                  <a:ext cx="279961" cy="27996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1715902" y="4625761"/>
                  <a:ext cx="0" cy="151646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1119558" y="4598034"/>
                  <a:ext cx="352800" cy="174973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6500" y="6595142"/>
                <a:ext cx="352044" cy="262890"/>
              </a:xfrm>
              <a:prstGeom prst="rect">
                <a:avLst/>
              </a:prstGeom>
            </p:spPr>
          </p:pic>
          <p:sp>
            <p:nvSpPr>
              <p:cNvPr id="578" name="TextBox 577"/>
              <p:cNvSpPr txBox="1"/>
              <p:nvPr/>
            </p:nvSpPr>
            <p:spPr>
              <a:xfrm>
                <a:off x="6952730" y="6453916"/>
                <a:ext cx="2731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Fast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-396552" y="585259"/>
            <a:ext cx="6318746" cy="5147997"/>
            <a:chOff x="-468560" y="211582"/>
            <a:chExt cx="6548933" cy="5442312"/>
          </a:xfrm>
        </p:grpSpPr>
        <p:sp>
          <p:nvSpPr>
            <p:cNvPr id="269" name="Oval 268"/>
            <p:cNvSpPr/>
            <p:nvPr/>
          </p:nvSpPr>
          <p:spPr>
            <a:xfrm>
              <a:off x="3950132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12521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Isosceles Triangle 270"/>
            <p:cNvSpPr/>
            <p:nvPr/>
          </p:nvSpPr>
          <p:spPr>
            <a:xfrm flipV="1">
              <a:off x="2631327" y="2640989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2" name="Curved Connector 271"/>
            <p:cNvCxnSpPr/>
            <p:nvPr/>
          </p:nvCxnSpPr>
          <p:spPr>
            <a:xfrm flipV="1">
              <a:off x="2920539" y="2849222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urved Connector 272"/>
            <p:cNvCxnSpPr/>
            <p:nvPr/>
          </p:nvCxnSpPr>
          <p:spPr>
            <a:xfrm flipV="1">
              <a:off x="4239344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273"/>
            <p:cNvCxnSpPr/>
            <p:nvPr/>
          </p:nvCxnSpPr>
          <p:spPr>
            <a:xfrm flipV="1">
              <a:off x="5558150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urved Connector 274"/>
            <p:cNvCxnSpPr/>
            <p:nvPr/>
          </p:nvCxnSpPr>
          <p:spPr>
            <a:xfrm flipV="1">
              <a:off x="1601733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/>
            <p:nvPr/>
          </p:nvCxnSpPr>
          <p:spPr>
            <a:xfrm rot="16200000" flipH="1">
              <a:off x="2457800" y="1565122"/>
              <a:ext cx="578423" cy="578423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urved Connector 276"/>
            <p:cNvCxnSpPr/>
            <p:nvPr/>
          </p:nvCxnSpPr>
          <p:spPr>
            <a:xfrm rot="5400000">
              <a:off x="3036223" y="1576600"/>
              <a:ext cx="578423" cy="555287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036223" y="2143561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Arc 278"/>
            <p:cNvSpPr/>
            <p:nvPr/>
          </p:nvSpPr>
          <p:spPr>
            <a:xfrm rot="10800000">
              <a:off x="3036223" y="4954856"/>
              <a:ext cx="694108" cy="694108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Arc 279"/>
            <p:cNvSpPr/>
            <p:nvPr/>
          </p:nvSpPr>
          <p:spPr>
            <a:xfrm rot="10800000">
              <a:off x="1717418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Arc 280"/>
            <p:cNvSpPr/>
            <p:nvPr/>
          </p:nvSpPr>
          <p:spPr>
            <a:xfrm rot="10800000" flipH="1">
              <a:off x="3376699" y="4954856"/>
              <a:ext cx="682540" cy="694108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Arc 281"/>
            <p:cNvSpPr/>
            <p:nvPr/>
          </p:nvSpPr>
          <p:spPr>
            <a:xfrm rot="10800000" flipH="1">
              <a:off x="4979726" y="4986000"/>
              <a:ext cx="694108" cy="662400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1717415" y="3457437"/>
              <a:ext cx="3" cy="186252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5673834" y="3473919"/>
              <a:ext cx="3" cy="188566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348608" y="3457437"/>
              <a:ext cx="7767" cy="485876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Arc 291"/>
            <p:cNvSpPr/>
            <p:nvPr/>
          </p:nvSpPr>
          <p:spPr>
            <a:xfrm rot="10800000" flipH="1">
              <a:off x="2346283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4355029" y="963561"/>
              <a:ext cx="0" cy="1665859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rot="5400000" flipH="1">
              <a:off x="4007975" y="795819"/>
              <a:ext cx="347054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5" name="Curved Connector 294"/>
            <p:cNvCxnSpPr/>
            <p:nvPr/>
          </p:nvCxnSpPr>
          <p:spPr>
            <a:xfrm rot="5400000" flipH="1" flipV="1">
              <a:off x="3915427" y="407556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urved Connector 295"/>
            <p:cNvCxnSpPr/>
            <p:nvPr/>
          </p:nvCxnSpPr>
          <p:spPr>
            <a:xfrm rot="16200000" flipV="1">
              <a:off x="4216207" y="407565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4060611" y="4487031"/>
              <a:ext cx="0" cy="821361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Arc 298"/>
            <p:cNvSpPr/>
            <p:nvPr/>
          </p:nvSpPr>
          <p:spPr>
            <a:xfrm rot="5400000" flipH="1">
              <a:off x="4977261" y="445445"/>
              <a:ext cx="694108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Arc 300"/>
            <p:cNvSpPr/>
            <p:nvPr/>
          </p:nvSpPr>
          <p:spPr>
            <a:xfrm rot="5400000" flipH="1">
              <a:off x="5325556" y="1485367"/>
              <a:ext cx="347054" cy="344605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Arc 306"/>
            <p:cNvSpPr/>
            <p:nvPr/>
          </p:nvSpPr>
          <p:spPr>
            <a:xfrm flipH="1">
              <a:off x="5018299" y="1486591"/>
              <a:ext cx="338400" cy="345600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Arc 314"/>
            <p:cNvSpPr/>
            <p:nvPr/>
          </p:nvSpPr>
          <p:spPr>
            <a:xfrm rot="10800000" flipH="1">
              <a:off x="4678946" y="4963803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Arc 316"/>
            <p:cNvSpPr/>
            <p:nvPr/>
          </p:nvSpPr>
          <p:spPr>
            <a:xfrm rot="16200000" flipH="1">
              <a:off x="4654699" y="4966251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Arc 326"/>
            <p:cNvSpPr/>
            <p:nvPr/>
          </p:nvSpPr>
          <p:spPr>
            <a:xfrm flipH="1">
              <a:off x="3614647" y="796689"/>
              <a:ext cx="335486" cy="347054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Arc 327"/>
            <p:cNvSpPr/>
            <p:nvPr/>
          </p:nvSpPr>
          <p:spPr>
            <a:xfrm flipH="1">
              <a:off x="1717418" y="792483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Arc 331"/>
            <p:cNvSpPr/>
            <p:nvPr/>
          </p:nvSpPr>
          <p:spPr>
            <a:xfrm rot="5400000" flipH="1">
              <a:off x="2109522" y="791259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Arc 332"/>
            <p:cNvSpPr/>
            <p:nvPr/>
          </p:nvSpPr>
          <p:spPr>
            <a:xfrm rot="5400000" flipH="1">
              <a:off x="1761227" y="439200"/>
              <a:ext cx="694108" cy="694108"/>
            </a:xfrm>
            <a:prstGeom prst="arc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Arc 337"/>
            <p:cNvSpPr/>
            <p:nvPr/>
          </p:nvSpPr>
          <p:spPr>
            <a:xfrm flipH="1">
              <a:off x="3047792" y="447910"/>
              <a:ext cx="682540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5" name="Straight Connector 344"/>
            <p:cNvCxnSpPr/>
            <p:nvPr/>
          </p:nvCxnSpPr>
          <p:spPr>
            <a:xfrm flipV="1">
              <a:off x="1717418" y="944457"/>
              <a:ext cx="0" cy="167742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383277" y="445448"/>
              <a:ext cx="1943503" cy="24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3614647" y="961511"/>
              <a:ext cx="0" cy="5784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651099" y="4487031"/>
              <a:ext cx="0" cy="659403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2457800" y="785118"/>
              <a:ext cx="0" cy="231369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3776605" y="790034"/>
              <a:ext cx="404896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90945" y="790034"/>
              <a:ext cx="393328" cy="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4817768" y="5301737"/>
              <a:ext cx="34705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187959" y="1484142"/>
              <a:ext cx="312349" cy="246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014435" y="1657669"/>
              <a:ext cx="2825" cy="3493677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5270580" y="2636076"/>
              <a:ext cx="809793" cy="809793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9" name="Straight Connector 358"/>
            <p:cNvCxnSpPr/>
            <p:nvPr/>
          </p:nvCxnSpPr>
          <p:spPr>
            <a:xfrm flipV="1">
              <a:off x="5503132" y="2166807"/>
              <a:ext cx="347054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V="1">
              <a:off x="5500307" y="2108968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5845774" y="2112240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 flipV="1">
              <a:off x="5521857" y="1825412"/>
              <a:ext cx="300780" cy="3007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3" name="Straight Connector 362"/>
            <p:cNvCxnSpPr/>
            <p:nvPr/>
          </p:nvCxnSpPr>
          <p:spPr>
            <a:xfrm>
              <a:off x="5672247" y="2168610"/>
              <a:ext cx="0" cy="1156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5672247" y="170972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3037702" y="4113427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/>
            <p:cNvGrpSpPr/>
            <p:nvPr/>
          </p:nvGrpSpPr>
          <p:grpSpPr>
            <a:xfrm>
              <a:off x="2866160" y="4225837"/>
              <a:ext cx="349879" cy="61114"/>
              <a:chOff x="4724894" y="1611142"/>
              <a:chExt cx="108879" cy="1901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tangle 370"/>
            <p:cNvSpPr/>
            <p:nvPr/>
          </p:nvSpPr>
          <p:spPr>
            <a:xfrm>
              <a:off x="2919499" y="4292738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V="1">
              <a:off x="3039662" y="4570382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/>
            <p:nvPr/>
          </p:nvSpPr>
          <p:spPr>
            <a:xfrm flipV="1">
              <a:off x="3473839" y="1206499"/>
              <a:ext cx="277643" cy="2776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0" name="Straight Connector 379"/>
            <p:cNvCxnSpPr/>
            <p:nvPr/>
          </p:nvCxnSpPr>
          <p:spPr>
            <a:xfrm flipV="1">
              <a:off x="3600128" y="1449437"/>
              <a:ext cx="0" cy="1503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3441120" y="1021404"/>
              <a:ext cx="349879" cy="173524"/>
              <a:chOff x="4324218" y="1634400"/>
              <a:chExt cx="108879" cy="53999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8" name="Straight Connector 397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4" name="Straight Connector 403"/>
            <p:cNvCxnSpPr/>
            <p:nvPr/>
          </p:nvCxnSpPr>
          <p:spPr>
            <a:xfrm flipV="1">
              <a:off x="2455814" y="1021404"/>
              <a:ext cx="0" cy="11568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/>
            <p:cNvGrpSpPr/>
            <p:nvPr/>
          </p:nvGrpSpPr>
          <p:grpSpPr>
            <a:xfrm>
              <a:off x="2284273" y="1133814"/>
              <a:ext cx="349879" cy="61114"/>
              <a:chOff x="4724894" y="1611142"/>
              <a:chExt cx="108879" cy="19018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2318953" y="1200715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4" name="Straight Connector 413"/>
            <p:cNvCxnSpPr/>
            <p:nvPr/>
          </p:nvCxnSpPr>
          <p:spPr>
            <a:xfrm flipV="1">
              <a:off x="2457774" y="14783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flipH="1">
              <a:off x="3036223" y="781846"/>
              <a:ext cx="11568" cy="13566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3032338" y="3457437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041899" y="4672126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5673834" y="785121"/>
              <a:ext cx="0" cy="92547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5673834" y="2284295"/>
              <a:ext cx="0" cy="34705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98612" y="438067"/>
              <a:ext cx="1712133" cy="2462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02" y="2335517"/>
              <a:ext cx="265176" cy="2240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66" y="3535987"/>
              <a:ext cx="240030" cy="182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022" y="3549618"/>
              <a:ext cx="267462" cy="1828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349" y="3535987"/>
              <a:ext cx="294894" cy="182880"/>
            </a:xfrm>
            <a:prstGeom prst="rect">
              <a:avLst/>
            </a:prstGeom>
          </p:spPr>
        </p:pic>
        <p:cxnSp>
          <p:nvCxnSpPr>
            <p:cNvPr id="443" name="Straight Connector 442"/>
            <p:cNvCxnSpPr/>
            <p:nvPr/>
          </p:nvCxnSpPr>
          <p:spPr>
            <a:xfrm flipV="1">
              <a:off x="2064472" y="5653720"/>
              <a:ext cx="636266" cy="17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3383277" y="5652000"/>
              <a:ext cx="1943503" cy="17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/>
            <p:cNvSpPr txBox="1"/>
            <p:nvPr/>
          </p:nvSpPr>
          <p:spPr>
            <a:xfrm>
              <a:off x="-468560" y="211582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AU" sz="2400" dirty="0" smtClean="0">
                  <a:latin typeface="Arial" pitchFamily="34" charset="0"/>
                  <a:cs typeface="Arial" pitchFamily="34" charset="0"/>
                </a:rPr>
                <a:t>nput</a:t>
              </a:r>
              <a:endParaRPr lang="en-A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6300193" y="1271148"/>
            <a:ext cx="1502728" cy="4161538"/>
            <a:chOff x="6588224" y="1624337"/>
            <a:chExt cx="1144404" cy="3169224"/>
          </a:xfrm>
        </p:grpSpPr>
        <p:sp>
          <p:nvSpPr>
            <p:cNvPr id="446" name="Isosceles Triangle 445"/>
            <p:cNvSpPr>
              <a:spLocks noChangeAspect="1"/>
            </p:cNvSpPr>
            <p:nvPr/>
          </p:nvSpPr>
          <p:spPr>
            <a:xfrm flipV="1">
              <a:off x="6588224" y="2121765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7" name="Curved Connector 446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cxnSpLocks noChangeAspect="1"/>
            </p:cNvCxnSpPr>
            <p:nvPr/>
          </p:nvCxnSpPr>
          <p:spPr>
            <a:xfrm>
              <a:off x="6993120" y="1624337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/>
            <p:cNvSpPr>
              <a:spLocks noChangeAspect="1"/>
            </p:cNvSpPr>
            <p:nvPr/>
          </p:nvSpPr>
          <p:spPr>
            <a:xfrm>
              <a:off x="687639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5" name="Straight Connector 454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cxnSpLocks noChangeAspect="1"/>
            </p:cNvCxnSpPr>
            <p:nvPr/>
          </p:nvCxnSpPr>
          <p:spPr>
            <a:xfrm>
              <a:off x="6989235" y="2938213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Picture 45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699" y="1816293"/>
              <a:ext cx="265176" cy="224028"/>
            </a:xfrm>
            <a:prstGeom prst="rect">
              <a:avLst/>
            </a:prstGeom>
          </p:spPr>
        </p:pic>
        <p:cxnSp>
          <p:nvCxnSpPr>
            <p:cNvPr id="458" name="Straight Connector 457"/>
            <p:cNvCxnSpPr>
              <a:cxnSpLocks noChangeAspect="1"/>
            </p:cNvCxnSpPr>
            <p:nvPr/>
          </p:nvCxnSpPr>
          <p:spPr>
            <a:xfrm>
              <a:off x="6993831" y="4157295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Aspect="1"/>
            </p:cNvCxnSpPr>
            <p:nvPr/>
          </p:nvCxnSpPr>
          <p:spPr>
            <a:xfrm>
              <a:off x="7246277" y="2457822"/>
              <a:ext cx="486351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 noChangeAspect="1"/>
            </p:cNvCxnSpPr>
            <p:nvPr/>
          </p:nvCxnSpPr>
          <p:spPr>
            <a:xfrm>
              <a:off x="7191439" y="3925705"/>
              <a:ext cx="522485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27" y="1412776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75170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363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85462" y="3763693"/>
            <a:ext cx="781330" cy="766000"/>
          </a:xfrm>
          <a:prstGeom prst="ellipse">
            <a:avLst/>
          </a:prstGeom>
          <a:noFill/>
          <a:ln w="444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840560" y="3763693"/>
            <a:ext cx="781330" cy="7660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 flipV="1">
            <a:off x="4113012" y="3763693"/>
            <a:ext cx="781330" cy="766000"/>
          </a:xfrm>
          <a:prstGeom prst="triangl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392058" y="39606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5664509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6936961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119607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3951059" y="2740533"/>
            <a:ext cx="547142" cy="558092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504698" y="2751609"/>
            <a:ext cx="547142" cy="535769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3676" y="3293165"/>
            <a:ext cx="0" cy="4486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4503676" y="5952428"/>
            <a:ext cx="669711" cy="656571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c 14"/>
          <p:cNvSpPr/>
          <p:nvPr/>
        </p:nvSpPr>
        <p:spPr>
          <a:xfrm rot="10800000">
            <a:off x="3231226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c 15"/>
          <p:cNvSpPr/>
          <p:nvPr/>
        </p:nvSpPr>
        <p:spPr>
          <a:xfrm rot="10800000" flipH="1">
            <a:off x="4832185" y="5952428"/>
            <a:ext cx="658550" cy="656571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0800000" flipH="1">
            <a:off x="6378867" y="5981888"/>
            <a:ext cx="669711" cy="626578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31223" y="4535988"/>
            <a:ext cx="3" cy="17618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8578" y="4551579"/>
            <a:ext cx="3" cy="178368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69932" y="4535988"/>
            <a:ext cx="7494" cy="4596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0800000" flipH="1">
            <a:off x="3837987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776128" y="2176979"/>
            <a:ext cx="0" cy="1575771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 flipH="1">
            <a:off x="5444557" y="2015133"/>
            <a:ext cx="328286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5357452" y="5117955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5647660" y="5118040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92058" y="5509903"/>
            <a:ext cx="0" cy="7769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 flipH="1">
            <a:off x="6383059" y="1680312"/>
            <a:ext cx="656571" cy="66971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400000" flipH="1">
            <a:off x="6715827" y="2667304"/>
            <a:ext cx="328286" cy="33249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c 28"/>
          <p:cNvSpPr/>
          <p:nvPr/>
        </p:nvSpPr>
        <p:spPr>
          <a:xfrm flipH="1">
            <a:off x="6416085" y="2671724"/>
            <a:ext cx="326506" cy="326910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10800000" flipH="1">
            <a:off x="6088659" y="5960891"/>
            <a:ext cx="323694" cy="31734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c 30"/>
          <p:cNvSpPr/>
          <p:nvPr/>
        </p:nvSpPr>
        <p:spPr>
          <a:xfrm rot="16200000" flipH="1">
            <a:off x="6068440" y="5960032"/>
            <a:ext cx="317343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c 31"/>
          <p:cNvSpPr/>
          <p:nvPr/>
        </p:nvSpPr>
        <p:spPr>
          <a:xfrm flipH="1">
            <a:off x="5061769" y="2016201"/>
            <a:ext cx="323694" cy="328286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/>
          <p:cNvSpPr/>
          <p:nvPr/>
        </p:nvSpPr>
        <p:spPr>
          <a:xfrm flipH="1">
            <a:off x="3231226" y="1675308"/>
            <a:ext cx="334855" cy="32596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/>
          <p:cNvSpPr/>
          <p:nvPr/>
        </p:nvSpPr>
        <p:spPr>
          <a:xfrm rot="5400000" flipH="1">
            <a:off x="3280065" y="1674405"/>
            <a:ext cx="656571" cy="669711"/>
          </a:xfrm>
          <a:prstGeom prst="arc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 34"/>
          <p:cNvSpPr/>
          <p:nvPr/>
        </p:nvSpPr>
        <p:spPr>
          <a:xfrm flipH="1">
            <a:off x="4514839" y="1689214"/>
            <a:ext cx="658550" cy="65657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231226" y="1819324"/>
            <a:ext cx="0" cy="19260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838532" y="1686885"/>
            <a:ext cx="1875191" cy="23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61769" y="2171001"/>
            <a:ext cx="0" cy="54714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61791" y="5509903"/>
            <a:ext cx="0" cy="6237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43098" y="2008186"/>
            <a:ext cx="0" cy="21885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18035" y="2012836"/>
            <a:ext cx="390664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22602" y="6280550"/>
            <a:ext cx="33485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579781" y="2669407"/>
            <a:ext cx="301370" cy="2329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12356" y="2833550"/>
            <a:ext cx="2726" cy="330474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59498" y="3759046"/>
            <a:ext cx="781330" cy="766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83876" y="3315154"/>
            <a:ext cx="33485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881151" y="3260443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214475" y="3263538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flipV="1">
            <a:off x="6901943" y="2992222"/>
            <a:ext cx="290208" cy="284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47047" y="3316860"/>
            <a:ext cx="0" cy="1094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47047" y="2882794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05103" y="5156503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339591" y="5262834"/>
            <a:ext cx="337581" cy="57809"/>
            <a:chOff x="4724894" y="1611142"/>
            <a:chExt cx="108879" cy="190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378698" y="5326117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06994" y="5588746"/>
            <a:ext cx="0" cy="109429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flipV="1">
            <a:off x="4925910" y="2406779"/>
            <a:ext cx="267884" cy="262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047761" y="2636579"/>
            <a:ext cx="0" cy="1422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894342" y="2231694"/>
            <a:ext cx="337581" cy="164140"/>
            <a:chOff x="4324218" y="1634400"/>
            <a:chExt cx="108879" cy="53999"/>
          </a:xfrm>
        </p:grpSpPr>
        <p:grpSp>
          <p:nvGrpSpPr>
            <p:cNvPr id="62" name="Group 61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943668" y="2231694"/>
            <a:ext cx="0" cy="1094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78156" y="2338025"/>
            <a:ext cx="337581" cy="57809"/>
            <a:chOff x="4724894" y="1611142"/>
            <a:chExt cx="108879" cy="1901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811617" y="2401308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945559" y="2663936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503676" y="2005091"/>
            <a:ext cx="11161" cy="12833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9928" y="4535988"/>
            <a:ext cx="7494" cy="623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09153" y="5684988"/>
            <a:ext cx="0" cy="601857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046298" y="2008189"/>
            <a:ext cx="0" cy="87542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048578" y="3426289"/>
            <a:ext cx="0" cy="32828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958774" y="1679903"/>
            <a:ext cx="1651954" cy="23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45" y="3474741"/>
            <a:ext cx="255855" cy="21191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17" y="4610290"/>
            <a:ext cx="231593" cy="17299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1" y="4623184"/>
            <a:ext cx="258061" cy="17299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20" y="4610290"/>
            <a:ext cx="284529" cy="17299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3566081" y="6613498"/>
            <a:ext cx="613902" cy="16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38532" y="6611871"/>
            <a:ext cx="1875191" cy="16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22082" y="1465666"/>
            <a:ext cx="838599" cy="436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nput</a:t>
            </a:r>
            <a:endParaRPr lang="en-AU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68298" y="5616201"/>
            <a:ext cx="302400" cy="302400"/>
            <a:chOff x="12495600" y="11031093"/>
            <a:chExt cx="302400" cy="302400"/>
          </a:xfrm>
        </p:grpSpPr>
        <p:sp>
          <p:nvSpPr>
            <p:cNvPr id="88" name="Oval 87"/>
            <p:cNvSpPr/>
            <p:nvPr/>
          </p:nvSpPr>
          <p:spPr>
            <a:xfrm>
              <a:off x="12495600" y="11031093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8000" y="11088000"/>
              <a:ext cx="221742" cy="180594"/>
            </a:xfrm>
            <a:prstGeom prst="rect">
              <a:avLst/>
            </a:prstGeom>
            <a:noFill/>
          </p:spPr>
        </p:pic>
      </p:grpSp>
      <p:sp>
        <p:nvSpPr>
          <p:cNvPr id="90" name="Oval 89"/>
          <p:cNvSpPr/>
          <p:nvPr/>
        </p:nvSpPr>
        <p:spPr>
          <a:xfrm>
            <a:off x="3766698" y="1872041"/>
            <a:ext cx="302400" cy="302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98" y="1928948"/>
            <a:ext cx="228600" cy="180594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4364298" y="2304201"/>
            <a:ext cx="302400" cy="302400"/>
            <a:chOff x="13791600" y="7826740"/>
            <a:chExt cx="302400" cy="302400"/>
          </a:xfrm>
        </p:grpSpPr>
        <p:sp>
          <p:nvSpPr>
            <p:cNvPr id="93" name="Oval 92"/>
            <p:cNvSpPr/>
            <p:nvPr/>
          </p:nvSpPr>
          <p:spPr>
            <a:xfrm>
              <a:off x="13791600" y="7826740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4" name="Picture 9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4000" y="7883647"/>
              <a:ext cx="235458" cy="180594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6895098" y="5616201"/>
            <a:ext cx="302400" cy="302400"/>
            <a:chOff x="15394203" y="12006262"/>
            <a:chExt cx="302400" cy="302400"/>
          </a:xfrm>
        </p:grpSpPr>
        <p:sp>
          <p:nvSpPr>
            <p:cNvPr id="96" name="Oval 95"/>
            <p:cNvSpPr/>
            <p:nvPr/>
          </p:nvSpPr>
          <p:spPr>
            <a:xfrm>
              <a:off x="15394203" y="1200626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7" name="Picture 9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6603" y="12063169"/>
              <a:ext cx="230886" cy="18516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02124" y="2304201"/>
            <a:ext cx="302400" cy="302400"/>
            <a:chOff x="15029426" y="8014764"/>
            <a:chExt cx="302400" cy="302400"/>
          </a:xfrm>
        </p:grpSpPr>
        <p:sp>
          <p:nvSpPr>
            <p:cNvPr id="99" name="Oval 98"/>
            <p:cNvSpPr/>
            <p:nvPr/>
          </p:nvSpPr>
          <p:spPr>
            <a:xfrm>
              <a:off x="15029426" y="8014764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0" name="Picture 9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1826" y="8071671"/>
              <a:ext cx="237744" cy="185166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915898" y="5616201"/>
            <a:ext cx="302400" cy="302400"/>
            <a:chOff x="15696603" y="10471882"/>
            <a:chExt cx="302400" cy="302400"/>
          </a:xfrm>
        </p:grpSpPr>
        <p:sp>
          <p:nvSpPr>
            <p:cNvPr id="102" name="Oval 101"/>
            <p:cNvSpPr/>
            <p:nvPr/>
          </p:nvSpPr>
          <p:spPr>
            <a:xfrm>
              <a:off x="15696603" y="1047188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" name="Picture 10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003" y="10528789"/>
              <a:ext cx="230886" cy="18516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5321898" y="5616201"/>
            <a:ext cx="302400" cy="302400"/>
            <a:chOff x="14722955" y="11439148"/>
            <a:chExt cx="302400" cy="302400"/>
          </a:xfrm>
        </p:grpSpPr>
        <p:sp>
          <p:nvSpPr>
            <p:cNvPr id="105" name="Oval 104"/>
            <p:cNvSpPr/>
            <p:nvPr/>
          </p:nvSpPr>
          <p:spPr>
            <a:xfrm>
              <a:off x="14722955" y="11439148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" name="Picture 10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5355" y="11496055"/>
              <a:ext cx="228600" cy="18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8749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4153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58" t="8100" r="9814" b="8142"/>
          <a:stretch/>
        </p:blipFill>
        <p:spPr bwMode="auto">
          <a:xfrm>
            <a:off x="964800" y="1620000"/>
            <a:ext cx="1710000" cy="11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54" t="12326" r="7349" b="7512"/>
          <a:stretch/>
        </p:blipFill>
        <p:spPr bwMode="auto">
          <a:xfrm>
            <a:off x="964800" y="162000"/>
            <a:ext cx="1710000" cy="10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57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89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58" t="8100" r="9814" b="8142"/>
          <a:stretch/>
        </p:blipFill>
        <p:spPr bwMode="auto">
          <a:xfrm>
            <a:off x="964800" y="1620000"/>
            <a:ext cx="1710000" cy="11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54" t="12326" r="7349" b="7512"/>
          <a:stretch/>
        </p:blipFill>
        <p:spPr bwMode="auto">
          <a:xfrm>
            <a:off x="964800" y="162000"/>
            <a:ext cx="1710000" cy="10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57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58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208611" y="1173600"/>
            <a:ext cx="5991285" cy="3023113"/>
            <a:chOff x="208611" y="1173600"/>
            <a:chExt cx="5991285" cy="3023113"/>
          </a:xfrm>
        </p:grpSpPr>
        <p:grpSp>
          <p:nvGrpSpPr>
            <p:cNvPr id="169" name="Group 168"/>
            <p:cNvGrpSpPr/>
            <p:nvPr/>
          </p:nvGrpSpPr>
          <p:grpSpPr>
            <a:xfrm>
              <a:off x="208611" y="1173600"/>
              <a:ext cx="5991285" cy="2718000"/>
              <a:chOff x="208611" y="1173600"/>
              <a:chExt cx="5991285" cy="2718000"/>
            </a:xfrm>
          </p:grpSpPr>
          <p:grpSp>
            <p:nvGrpSpPr>
              <p:cNvPr id="110" name="Group 109"/>
              <p:cNvGrpSpPr>
                <a:grpSpLocks noChangeAspect="1"/>
              </p:cNvGrpSpPr>
              <p:nvPr/>
            </p:nvGrpSpPr>
            <p:grpSpPr>
              <a:xfrm>
                <a:off x="3042472" y="1174779"/>
                <a:ext cx="3157424" cy="2678400"/>
                <a:chOff x="5574127" y="908720"/>
                <a:chExt cx="1997490" cy="169444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6087906" y="1664729"/>
                  <a:ext cx="252000" cy="252000"/>
                </a:xfrm>
                <a:prstGeom prst="ellipse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 flipV="1">
                  <a:off x="6498306" y="1664729"/>
                  <a:ext cx="252000" cy="252000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" name="Curved Connector 5"/>
                <p:cNvCxnSpPr/>
                <p:nvPr/>
              </p:nvCxnSpPr>
              <p:spPr>
                <a:xfrm flipV="1">
                  <a:off x="6588306" y="17295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urved Connector 6"/>
                <p:cNvCxnSpPr/>
                <p:nvPr/>
              </p:nvCxnSpPr>
              <p:spPr>
                <a:xfrm flipV="1">
                  <a:off x="69987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urved Connector 7"/>
                <p:cNvCxnSpPr/>
                <p:nvPr/>
              </p:nvCxnSpPr>
              <p:spPr>
                <a:xfrm flipV="1">
                  <a:off x="74091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urved Connector 8"/>
                <p:cNvCxnSpPr/>
                <p:nvPr/>
              </p:nvCxnSpPr>
              <p:spPr>
                <a:xfrm flipV="1">
                  <a:off x="61779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urved Connector 9"/>
                <p:cNvCxnSpPr/>
                <p:nvPr/>
              </p:nvCxnSpPr>
              <p:spPr>
                <a:xfrm rot="16200000" flipH="1">
                  <a:off x="6444306" y="1329929"/>
                  <a:ext cx="180000" cy="180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urved Connector 10"/>
                <p:cNvCxnSpPr/>
                <p:nvPr/>
              </p:nvCxnSpPr>
              <p:spPr>
                <a:xfrm rot="5400000">
                  <a:off x="6624887" y="1331701"/>
                  <a:ext cx="180000" cy="1764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624306" y="1509934"/>
                  <a:ext cx="0" cy="147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/>
                <p:nvPr/>
              </p:nvSpPr>
              <p:spPr>
                <a:xfrm rot="10800000">
                  <a:off x="6629068" y="2387164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10800000">
                  <a:off x="62139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10800000" flipH="1">
                  <a:off x="6729925" y="2384783"/>
                  <a:ext cx="212400" cy="216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0800000" flipH="1">
                  <a:off x="72291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6213905" y="1918800"/>
                  <a:ext cx="1" cy="5796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7445106" y="1918800"/>
                  <a:ext cx="1" cy="5868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32708" y="1918800"/>
                  <a:ext cx="2417" cy="151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/>
                <p:cNvSpPr/>
                <p:nvPr/>
              </p:nvSpPr>
              <p:spPr>
                <a:xfrm rot="10800000" flipH="1">
                  <a:off x="6411984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7034706" y="1142729"/>
                  <a:ext cx="0" cy="5184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6929087" y="1090529"/>
                  <a:ext cx="1080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Curved Connector 22"/>
                <p:cNvCxnSpPr/>
                <p:nvPr/>
              </p:nvCxnSpPr>
              <p:spPr>
                <a:xfrm rot="5400000" flipH="1" flipV="1">
                  <a:off x="6898487" y="2109357"/>
                  <a:ext cx="180000" cy="936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urved Connector 23"/>
                <p:cNvCxnSpPr/>
                <p:nvPr/>
              </p:nvCxnSpPr>
              <p:spPr>
                <a:xfrm rot="16200000" flipV="1">
                  <a:off x="6989706" y="2112985"/>
                  <a:ext cx="180000" cy="864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3086" y="2239200"/>
                  <a:ext cx="0" cy="2556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/>
                <p:cNvSpPr/>
                <p:nvPr/>
              </p:nvSpPr>
              <p:spPr>
                <a:xfrm rot="5400000" flipH="1">
                  <a:off x="7228339" y="981496"/>
                  <a:ext cx="2160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 rot="5400000" flipH="1">
                  <a:off x="7336725" y="1305110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flipH="1">
                  <a:off x="7239421" y="1307872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 rot="10800000" flipH="1">
                  <a:off x="7135506" y="2387567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rot="16200000" flipH="1">
                  <a:off x="7123087" y="2385948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6804306" y="1088419"/>
                  <a:ext cx="104400" cy="108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 flipH="1">
                  <a:off x="6213906" y="987108"/>
                  <a:ext cx="108000" cy="107238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c 32"/>
                <p:cNvSpPr/>
                <p:nvPr/>
              </p:nvSpPr>
              <p:spPr>
                <a:xfrm rot="5400000" flipH="1">
                  <a:off x="6335925" y="1091491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 flipH="1">
                  <a:off x="6227539" y="986735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flipH="1">
                  <a:off x="6627906" y="984644"/>
                  <a:ext cx="2124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213906" y="1040400"/>
                  <a:ext cx="0" cy="6192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732306" y="981497"/>
                  <a:ext cx="604800" cy="7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804306" y="1139710"/>
                  <a:ext cx="0" cy="2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124706" y="2239200"/>
                  <a:ext cx="0" cy="20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854706" y="1088729"/>
                  <a:ext cx="1332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173944" y="2490348"/>
                  <a:ext cx="1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7291525" y="1304729"/>
                  <a:ext cx="104400" cy="76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239907" y="1358729"/>
                  <a:ext cx="879" cy="1087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391985" y="1517168"/>
                  <a:ext cx="108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7391106" y="1499169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498612" y="1500187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 flipV="1">
                  <a:off x="7397812" y="1410929"/>
                  <a:ext cx="93600" cy="936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444612" y="1517729"/>
                  <a:ext cx="0" cy="36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44612" y="1374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6624766" y="2122938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6571384" y="2157919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6582176" y="2178738"/>
                  <a:ext cx="86400" cy="8640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625376" y="2265138"/>
                  <a:ext cx="0" cy="3600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Isosceles Triangle 56"/>
                <p:cNvSpPr/>
                <p:nvPr/>
              </p:nvSpPr>
              <p:spPr>
                <a:xfrm flipV="1">
                  <a:off x="6760488" y="1218329"/>
                  <a:ext cx="86400" cy="864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802169" y="1293929"/>
                  <a:ext cx="0" cy="46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6750306" y="1160729"/>
                  <a:ext cx="108879" cy="53999"/>
                  <a:chOff x="4324218" y="1634400"/>
                  <a:chExt cx="108879" cy="53999"/>
                </a:xfrm>
              </p:grpSpPr>
              <p:grpSp>
                <p:nvGrpSpPr>
                  <p:cNvPr id="60" name="Group 533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6443688" y="1160729"/>
                  <a:ext cx="0" cy="36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Group 65"/>
                <p:cNvGrpSpPr/>
                <p:nvPr/>
              </p:nvGrpSpPr>
              <p:grpSpPr>
                <a:xfrm>
                  <a:off x="6390306" y="1195710"/>
                  <a:ext cx="108879" cy="107219"/>
                  <a:chOff x="4644008" y="1671181"/>
                  <a:chExt cx="108879" cy="107219"/>
                </a:xfrm>
              </p:grpSpPr>
              <p:grpSp>
                <p:nvGrpSpPr>
                  <p:cNvPr id="67" name="Group 518"/>
                  <p:cNvGrpSpPr/>
                  <p:nvPr/>
                </p:nvGrpSpPr>
                <p:grpSpPr>
                  <a:xfrm>
                    <a:off x="4644008" y="16711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 67"/>
                  <p:cNvSpPr/>
                  <p:nvPr/>
                </p:nvSpPr>
                <p:spPr>
                  <a:xfrm>
                    <a:off x="4654800" y="1692000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444298" y="1302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624306" y="1086181"/>
                  <a:ext cx="3600" cy="422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623097" y="1918800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7445106" y="1087200"/>
                  <a:ext cx="0" cy="28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7445106" y="1553729"/>
                  <a:ext cx="0" cy="10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5891125" y="986343"/>
                  <a:ext cx="446400" cy="76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321906" y="2602263"/>
                  <a:ext cx="198000" cy="54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6732306" y="2602263"/>
                  <a:ext cx="604800" cy="5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574127" y="908720"/>
                  <a:ext cx="4154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Input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26687" y="2296800"/>
                  <a:ext cx="2417" cy="1980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Hexagon 85"/>
                <p:cNvSpPr/>
                <p:nvPr/>
              </p:nvSpPr>
              <p:spPr>
                <a:xfrm rot="5400000">
                  <a:off x="6909925" y="1662095"/>
                  <a:ext cx="252000" cy="252000"/>
                </a:xfrm>
                <a:prstGeom prst="hexagon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Diamond 86"/>
                <p:cNvSpPr/>
                <p:nvPr/>
              </p:nvSpPr>
              <p:spPr>
                <a:xfrm>
                  <a:off x="7320379" y="1664729"/>
                  <a:ext cx="251238" cy="250471"/>
                </a:xfrm>
                <a:prstGeom prst="diamond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6977525" y="1250549"/>
                  <a:ext cx="115200" cy="115200"/>
                  <a:chOff x="8066715" y="1045949"/>
                  <a:chExt cx="115200" cy="11520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8066715" y="1045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0" name="Picture 8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9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305" y="1062379"/>
                    <a:ext cx="9906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067744" y="2264400"/>
                  <a:ext cx="115200" cy="115200"/>
                  <a:chOff x="8219115" y="1198349"/>
                  <a:chExt cx="115200" cy="11520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219115" y="11983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0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27705" y="1214779"/>
                    <a:ext cx="96203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6883506" y="2265138"/>
                  <a:ext cx="115200" cy="115200"/>
                  <a:chOff x="8371515" y="1350749"/>
                  <a:chExt cx="115200" cy="115200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8371515" y="13507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6" name="Picture 9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0105" y="1367179"/>
                    <a:ext cx="9525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6379449" y="1038714"/>
                  <a:ext cx="115200" cy="115200"/>
                  <a:chOff x="6716324" y="1038714"/>
                  <a:chExt cx="115200" cy="115200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6785943" y="1070532"/>
                    <a:ext cx="0" cy="792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Oval 98"/>
                  <p:cNvSpPr/>
                  <p:nvPr/>
                </p:nvSpPr>
                <p:spPr>
                  <a:xfrm>
                    <a:off x="6716324" y="1038714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4914" y="1057525"/>
                    <a:ext cx="95250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6570295" y="1038714"/>
                  <a:ext cx="115200" cy="115200"/>
                  <a:chOff x="8676315" y="1655549"/>
                  <a:chExt cx="115200" cy="11520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8676315" y="16555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3" name="Picture 102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905" y="1671979"/>
                    <a:ext cx="98108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56305" y="2265138"/>
                  <a:ext cx="115200" cy="115200"/>
                  <a:chOff x="8828715" y="1807949"/>
                  <a:chExt cx="115200" cy="115200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8828715" y="1807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6" name="Picture 105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4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1824379"/>
                    <a:ext cx="92393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87012" y="2262576"/>
                  <a:ext cx="115200" cy="115200"/>
                  <a:chOff x="8828715" y="2027001"/>
                  <a:chExt cx="115200" cy="11520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8828715" y="202700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9" name="Picture 108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2043431"/>
                    <a:ext cx="96203" cy="771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8" name="Group 137"/>
              <p:cNvGrpSpPr/>
              <p:nvPr/>
            </p:nvGrpSpPr>
            <p:grpSpPr>
              <a:xfrm>
                <a:off x="208611" y="1173600"/>
                <a:ext cx="2675098" cy="2718000"/>
                <a:chOff x="208611" y="1189521"/>
                <a:chExt cx="2675098" cy="2718000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08611" y="1191902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AU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28691" y="2621148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934334" y="1189521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442909" y="3209104"/>
                  <a:ext cx="252000" cy="252000"/>
                  <a:chOff x="296225" y="1283034"/>
                  <a:chExt cx="252000" cy="252000"/>
                </a:xfrm>
                <a:effectLst/>
              </p:grpSpPr>
              <p:sp>
                <p:nvSpPr>
                  <p:cNvPr id="115" name="Isosceles Triangle 114"/>
                  <p:cNvSpPr/>
                  <p:nvPr/>
                </p:nvSpPr>
                <p:spPr>
                  <a:xfrm flipV="1">
                    <a:off x="296225" y="1283034"/>
                    <a:ext cx="252000" cy="252000"/>
                  </a:xfrm>
                  <a:prstGeom prst="triangl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16" name="Curved Connector 115"/>
                  <p:cNvCxnSpPr/>
                  <p:nvPr/>
                </p:nvCxnSpPr>
                <p:spPr>
                  <a:xfrm flipV="1">
                    <a:off x="389400" y="1347834"/>
                    <a:ext cx="72000" cy="72000"/>
                  </a:xfrm>
                  <a:prstGeom prst="curvedConnector3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13960" y="1805104"/>
                  <a:ext cx="108879" cy="178200"/>
                  <a:chOff x="372478" y="1414218"/>
                  <a:chExt cx="108879" cy="178200"/>
                </a:xfrm>
                <a:effectLst/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425860" y="14142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372478" y="1449199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83270" y="1470018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26470" y="15564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72084" y="3461509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568909" y="1980433"/>
                  <a:ext cx="0" cy="1224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64335" y="1416514"/>
                  <a:ext cx="415498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24259" y="3611829"/>
                  <a:ext cx="495649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68909" y="1628783"/>
                  <a:ext cx="0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4158" t="8100" r="9814" b="8142"/>
                <a:stretch/>
              </p:blipFill>
              <p:spPr bwMode="auto">
                <a:xfrm>
                  <a:off x="1173709" y="2795121"/>
                  <a:ext cx="1710000" cy="111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4354" t="12326" r="7349" b="7512"/>
                <a:stretch/>
              </p:blipFill>
              <p:spPr bwMode="auto">
                <a:xfrm>
                  <a:off x="1173709" y="1337121"/>
                  <a:ext cx="1710000" cy="1072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70" name="Group 169"/>
            <p:cNvGrpSpPr/>
            <p:nvPr/>
          </p:nvGrpSpPr>
          <p:grpSpPr>
            <a:xfrm>
              <a:off x="738000" y="3979770"/>
              <a:ext cx="4997959" cy="216943"/>
              <a:chOff x="857597" y="4131001"/>
              <a:chExt cx="4997959" cy="21694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857597" y="4132500"/>
                <a:ext cx="812009" cy="215444"/>
                <a:chOff x="2345981" y="2671200"/>
                <a:chExt cx="812009" cy="215444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2526086" y="2671200"/>
                  <a:ext cx="6319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Excitation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41" name="Group 16"/>
                <p:cNvGrpSpPr/>
                <p:nvPr/>
              </p:nvGrpSpPr>
              <p:grpSpPr>
                <a:xfrm>
                  <a:off x="2345981" y="2724483"/>
                  <a:ext cx="178200" cy="108879"/>
                  <a:chOff x="2345981" y="2724483"/>
                  <a:chExt cx="178200" cy="108879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 rot="5400000">
                    <a:off x="2363981" y="275986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3" name="Group 548"/>
                  <p:cNvGrpSpPr/>
                  <p:nvPr/>
                </p:nvGrpSpPr>
                <p:grpSpPr>
                  <a:xfrm rot="5400000" flipV="1">
                    <a:off x="2336032" y="2769414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4" name="Rectangle 143"/>
                  <p:cNvSpPr/>
                  <p:nvPr/>
                </p:nvSpPr>
                <p:spPr>
                  <a:xfrm rot="5400000" flipV="1">
                    <a:off x="2401781" y="2735275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>
                    <a:off x="2506181" y="276047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Group 148"/>
              <p:cNvGrpSpPr/>
              <p:nvPr/>
            </p:nvGrpSpPr>
            <p:grpSpPr>
              <a:xfrm>
                <a:off x="2627635" y="4131001"/>
                <a:ext cx="1071612" cy="215444"/>
                <a:chOff x="4286381" y="2668493"/>
                <a:chExt cx="1071612" cy="215444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4479226" y="2668493"/>
                  <a:ext cx="8787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Slow Inhibition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51" name="Group 9"/>
                <p:cNvGrpSpPr/>
                <p:nvPr/>
              </p:nvGrpSpPr>
              <p:grpSpPr>
                <a:xfrm>
                  <a:off x="4286381" y="2724161"/>
                  <a:ext cx="178800" cy="108879"/>
                  <a:chOff x="4286381" y="2724161"/>
                  <a:chExt cx="178800" cy="108879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 rot="5400000" flipV="1">
                    <a:off x="4268942" y="2779040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5400000" flipV="1">
                    <a:off x="4331941" y="2715161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5400000" flipV="1">
                    <a:off x="4330923" y="2822667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Oval 154"/>
                  <p:cNvSpPr/>
                  <p:nvPr/>
                </p:nvSpPr>
                <p:spPr>
                  <a:xfrm rot="5400000" flipV="1">
                    <a:off x="4335581" y="2730867"/>
                    <a:ext cx="93600" cy="936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6" name="Straight Connector 155"/>
                  <p:cNvCxnSpPr/>
                  <p:nvPr/>
                </p:nvCxnSpPr>
                <p:spPr>
                  <a:xfrm rot="5400000">
                    <a:off x="43043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5400000">
                    <a:off x="44471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801616" y="4131164"/>
                <a:ext cx="1053940" cy="215444"/>
                <a:chOff x="6295181" y="2671200"/>
                <a:chExt cx="1053940" cy="215444"/>
              </a:xfrm>
            </p:grpSpPr>
            <p:grpSp>
              <p:nvGrpSpPr>
                <p:cNvPr id="159" name="Group 15"/>
                <p:cNvGrpSpPr/>
                <p:nvPr/>
              </p:nvGrpSpPr>
              <p:grpSpPr>
                <a:xfrm>
                  <a:off x="6295181" y="2724761"/>
                  <a:ext cx="180000" cy="108879"/>
                  <a:chOff x="6295181" y="2724761"/>
                  <a:chExt cx="180000" cy="108879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rot="16200000" flipV="1">
                    <a:off x="6352781" y="2737058"/>
                    <a:ext cx="86400" cy="864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rot="16200000" flipV="1">
                    <a:off x="6451781" y="2755996"/>
                    <a:ext cx="0" cy="46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3" name="Group 564"/>
                  <p:cNvGrpSpPr/>
                  <p:nvPr/>
                </p:nvGrpSpPr>
                <p:grpSpPr>
                  <a:xfrm rot="16200000">
                    <a:off x="6267741" y="2752201"/>
                    <a:ext cx="108879" cy="53999"/>
                    <a:chOff x="4324218" y="1634400"/>
                    <a:chExt cx="108879" cy="53999"/>
                  </a:xfrm>
                </p:grpSpPr>
                <p:grpSp>
                  <p:nvGrpSpPr>
                    <p:cNvPr id="164" name="Group 565"/>
                    <p:cNvGrpSpPr/>
                    <p:nvPr/>
                  </p:nvGrpSpPr>
                  <p:grpSpPr>
                    <a:xfrm>
                      <a:off x="4324218" y="1669381"/>
                      <a:ext cx="108879" cy="19018"/>
                      <a:chOff x="4724894" y="1611142"/>
                      <a:chExt cx="108879" cy="19018"/>
                    </a:xfrm>
                  </p:grpSpPr>
                  <p:cxnSp>
                    <p:nvCxnSpPr>
                      <p:cNvPr id="166" name="Straight Connector 165"/>
                      <p:cNvCxnSpPr/>
                      <p:nvPr/>
                    </p:nvCxnSpPr>
                    <p:spPr>
                      <a:xfrm>
                        <a:off x="4725773" y="1612161"/>
                        <a:ext cx="108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>
                        <a:off x="4724894" y="1612160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4832400" y="1611142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377600" y="1634400"/>
                      <a:ext cx="0" cy="3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0" name="TextBox 159"/>
                <p:cNvSpPr txBox="1"/>
                <p:nvPr/>
              </p:nvSpPr>
              <p:spPr>
                <a:xfrm>
                  <a:off x="6492796" y="2671200"/>
                  <a:ext cx="8563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Fast Inhibition 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71" name="TextBox 170"/>
            <p:cNvSpPr txBox="1"/>
            <p:nvPr/>
          </p:nvSpPr>
          <p:spPr>
            <a:xfrm>
              <a:off x="2843808" y="1173600"/>
              <a:ext cx="295274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 noChangeAspect="1"/>
          </p:cNvGrpSpPr>
          <p:nvPr/>
        </p:nvGrpSpPr>
        <p:grpSpPr>
          <a:xfrm>
            <a:off x="208611" y="1173600"/>
            <a:ext cx="8751032" cy="4415640"/>
            <a:chOff x="208611" y="1173600"/>
            <a:chExt cx="5991285" cy="3023113"/>
          </a:xfrm>
        </p:grpSpPr>
        <p:grpSp>
          <p:nvGrpSpPr>
            <p:cNvPr id="3" name="Group 168"/>
            <p:cNvGrpSpPr/>
            <p:nvPr/>
          </p:nvGrpSpPr>
          <p:grpSpPr>
            <a:xfrm>
              <a:off x="208611" y="1173600"/>
              <a:ext cx="5991285" cy="2718000"/>
              <a:chOff x="208611" y="1173600"/>
              <a:chExt cx="5991285" cy="2718000"/>
            </a:xfrm>
          </p:grpSpPr>
          <p:grpSp>
            <p:nvGrpSpPr>
              <p:cNvPr id="51" name="Group 109"/>
              <p:cNvGrpSpPr>
                <a:grpSpLocks noChangeAspect="1"/>
              </p:cNvGrpSpPr>
              <p:nvPr/>
            </p:nvGrpSpPr>
            <p:grpSpPr>
              <a:xfrm>
                <a:off x="3042472" y="1174779"/>
                <a:ext cx="3157424" cy="2678400"/>
                <a:chOff x="5574127" y="908720"/>
                <a:chExt cx="1997490" cy="169444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6087906" y="1664729"/>
                  <a:ext cx="252000" cy="252000"/>
                </a:xfrm>
                <a:prstGeom prst="ellipse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 flipV="1">
                  <a:off x="6498306" y="1664729"/>
                  <a:ext cx="252000" cy="252000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" name="Curved Connector 5"/>
                <p:cNvCxnSpPr/>
                <p:nvPr/>
              </p:nvCxnSpPr>
              <p:spPr>
                <a:xfrm flipV="1">
                  <a:off x="6588306" y="17295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urved Connector 6"/>
                <p:cNvCxnSpPr/>
                <p:nvPr/>
              </p:nvCxnSpPr>
              <p:spPr>
                <a:xfrm flipV="1">
                  <a:off x="69987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urved Connector 7"/>
                <p:cNvCxnSpPr/>
                <p:nvPr/>
              </p:nvCxnSpPr>
              <p:spPr>
                <a:xfrm flipV="1">
                  <a:off x="74091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urved Connector 8"/>
                <p:cNvCxnSpPr/>
                <p:nvPr/>
              </p:nvCxnSpPr>
              <p:spPr>
                <a:xfrm flipV="1">
                  <a:off x="61779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urved Connector 9"/>
                <p:cNvCxnSpPr/>
                <p:nvPr/>
              </p:nvCxnSpPr>
              <p:spPr>
                <a:xfrm rot="16200000" flipH="1">
                  <a:off x="6444306" y="1329929"/>
                  <a:ext cx="180000" cy="180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urved Connector 10"/>
                <p:cNvCxnSpPr/>
                <p:nvPr/>
              </p:nvCxnSpPr>
              <p:spPr>
                <a:xfrm rot="5400000">
                  <a:off x="6624887" y="1331701"/>
                  <a:ext cx="180000" cy="1764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624306" y="1509934"/>
                  <a:ext cx="0" cy="147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/>
                <p:nvPr/>
              </p:nvSpPr>
              <p:spPr>
                <a:xfrm rot="10800000">
                  <a:off x="6629068" y="2387164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10800000">
                  <a:off x="62139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10800000" flipH="1">
                  <a:off x="6729925" y="2384783"/>
                  <a:ext cx="212400" cy="216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0800000" flipH="1">
                  <a:off x="72291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6213905" y="1918800"/>
                  <a:ext cx="1" cy="5796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7445106" y="1918800"/>
                  <a:ext cx="1" cy="5868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32708" y="1918800"/>
                  <a:ext cx="2417" cy="151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/>
                <p:cNvSpPr/>
                <p:nvPr/>
              </p:nvSpPr>
              <p:spPr>
                <a:xfrm rot="10800000" flipH="1">
                  <a:off x="6411984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7034706" y="1142729"/>
                  <a:ext cx="0" cy="5184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6929087" y="1090529"/>
                  <a:ext cx="1080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Curved Connector 22"/>
                <p:cNvCxnSpPr/>
                <p:nvPr/>
              </p:nvCxnSpPr>
              <p:spPr>
                <a:xfrm rot="5400000" flipH="1" flipV="1">
                  <a:off x="6898487" y="2109357"/>
                  <a:ext cx="180000" cy="936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urved Connector 23"/>
                <p:cNvCxnSpPr/>
                <p:nvPr/>
              </p:nvCxnSpPr>
              <p:spPr>
                <a:xfrm rot="16200000" flipV="1">
                  <a:off x="6989706" y="2112985"/>
                  <a:ext cx="180000" cy="864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3086" y="2239200"/>
                  <a:ext cx="0" cy="2556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/>
                <p:cNvSpPr/>
                <p:nvPr/>
              </p:nvSpPr>
              <p:spPr>
                <a:xfrm rot="5400000" flipH="1">
                  <a:off x="7228339" y="981496"/>
                  <a:ext cx="2160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 rot="5400000" flipH="1">
                  <a:off x="7336725" y="1305110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flipH="1">
                  <a:off x="7239421" y="1307872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 rot="10800000" flipH="1">
                  <a:off x="7135506" y="2387567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rot="16200000" flipH="1">
                  <a:off x="7123087" y="2385948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6804306" y="1088419"/>
                  <a:ext cx="104400" cy="108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 flipH="1">
                  <a:off x="6213906" y="987108"/>
                  <a:ext cx="108000" cy="107238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c 32"/>
                <p:cNvSpPr/>
                <p:nvPr/>
              </p:nvSpPr>
              <p:spPr>
                <a:xfrm rot="5400000" flipH="1">
                  <a:off x="6335925" y="1091491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 flipH="1">
                  <a:off x="6227539" y="986735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flipH="1">
                  <a:off x="6627906" y="984644"/>
                  <a:ext cx="2124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213906" y="1040400"/>
                  <a:ext cx="0" cy="6192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732306" y="981497"/>
                  <a:ext cx="604800" cy="7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804306" y="1139710"/>
                  <a:ext cx="0" cy="2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124706" y="2239200"/>
                  <a:ext cx="0" cy="20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854706" y="1088729"/>
                  <a:ext cx="1332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173944" y="2490348"/>
                  <a:ext cx="1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7291525" y="1304729"/>
                  <a:ext cx="104400" cy="76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239907" y="1358729"/>
                  <a:ext cx="879" cy="1087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391985" y="1517168"/>
                  <a:ext cx="108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7391106" y="1499169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498612" y="1500187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 flipV="1">
                  <a:off x="7397812" y="1410929"/>
                  <a:ext cx="93600" cy="936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444612" y="1517729"/>
                  <a:ext cx="0" cy="36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44612" y="1374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6624766" y="2122938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0"/>
                <p:cNvGrpSpPr/>
                <p:nvPr/>
              </p:nvGrpSpPr>
              <p:grpSpPr>
                <a:xfrm>
                  <a:off x="6571384" y="2157919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6582176" y="2178738"/>
                  <a:ext cx="86400" cy="8640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625376" y="2265138"/>
                  <a:ext cx="0" cy="3600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Isosceles Triangle 56"/>
                <p:cNvSpPr/>
                <p:nvPr/>
              </p:nvSpPr>
              <p:spPr>
                <a:xfrm flipV="1">
                  <a:off x="6760488" y="1218329"/>
                  <a:ext cx="86400" cy="864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802169" y="1293929"/>
                  <a:ext cx="0" cy="46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8"/>
                <p:cNvGrpSpPr/>
                <p:nvPr/>
              </p:nvGrpSpPr>
              <p:grpSpPr>
                <a:xfrm>
                  <a:off x="6750306" y="1160729"/>
                  <a:ext cx="108879" cy="53999"/>
                  <a:chOff x="4324218" y="1634400"/>
                  <a:chExt cx="108879" cy="53999"/>
                </a:xfrm>
              </p:grpSpPr>
              <p:grpSp>
                <p:nvGrpSpPr>
                  <p:cNvPr id="66" name="Group 533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6443688" y="1160729"/>
                  <a:ext cx="0" cy="36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5"/>
                <p:cNvGrpSpPr/>
                <p:nvPr/>
              </p:nvGrpSpPr>
              <p:grpSpPr>
                <a:xfrm>
                  <a:off x="6390306" y="1195710"/>
                  <a:ext cx="108879" cy="107219"/>
                  <a:chOff x="4644008" y="1671181"/>
                  <a:chExt cx="108879" cy="107219"/>
                </a:xfrm>
              </p:grpSpPr>
              <p:grpSp>
                <p:nvGrpSpPr>
                  <p:cNvPr id="78" name="Group 518"/>
                  <p:cNvGrpSpPr/>
                  <p:nvPr/>
                </p:nvGrpSpPr>
                <p:grpSpPr>
                  <a:xfrm>
                    <a:off x="4644008" y="16711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 67"/>
                  <p:cNvSpPr/>
                  <p:nvPr/>
                </p:nvSpPr>
                <p:spPr>
                  <a:xfrm>
                    <a:off x="4654800" y="1692000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444298" y="1302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624306" y="1086181"/>
                  <a:ext cx="3600" cy="422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623097" y="1918800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7445106" y="1087200"/>
                  <a:ext cx="0" cy="28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7445106" y="1553729"/>
                  <a:ext cx="0" cy="10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5891125" y="986343"/>
                  <a:ext cx="446400" cy="76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321906" y="2602263"/>
                  <a:ext cx="198000" cy="54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6732306" y="2602263"/>
                  <a:ext cx="604800" cy="5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574127" y="908720"/>
                  <a:ext cx="4154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Input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26687" y="2296800"/>
                  <a:ext cx="2417" cy="1980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Hexagon 85"/>
                <p:cNvSpPr/>
                <p:nvPr/>
              </p:nvSpPr>
              <p:spPr>
                <a:xfrm rot="5400000">
                  <a:off x="6909925" y="1662095"/>
                  <a:ext cx="252000" cy="252000"/>
                </a:xfrm>
                <a:prstGeom prst="hexagon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Diamond 86"/>
                <p:cNvSpPr/>
                <p:nvPr/>
              </p:nvSpPr>
              <p:spPr>
                <a:xfrm>
                  <a:off x="7320379" y="1664729"/>
                  <a:ext cx="251238" cy="250471"/>
                </a:xfrm>
                <a:prstGeom prst="diamond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9" name="Group 87"/>
                <p:cNvGrpSpPr/>
                <p:nvPr/>
              </p:nvGrpSpPr>
              <p:grpSpPr>
                <a:xfrm>
                  <a:off x="6977525" y="1250549"/>
                  <a:ext cx="115200" cy="115200"/>
                  <a:chOff x="8066715" y="1045949"/>
                  <a:chExt cx="115200" cy="11520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8066715" y="1045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0" name="Picture 8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9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305" y="1062379"/>
                    <a:ext cx="9906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90"/>
                <p:cNvGrpSpPr/>
                <p:nvPr/>
              </p:nvGrpSpPr>
              <p:grpSpPr>
                <a:xfrm>
                  <a:off x="7067744" y="2264400"/>
                  <a:ext cx="115200" cy="115200"/>
                  <a:chOff x="8219115" y="1198349"/>
                  <a:chExt cx="115200" cy="11520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219115" y="11983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0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27705" y="1214779"/>
                    <a:ext cx="96203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93"/>
                <p:cNvGrpSpPr/>
                <p:nvPr/>
              </p:nvGrpSpPr>
              <p:grpSpPr>
                <a:xfrm>
                  <a:off x="6883506" y="2265138"/>
                  <a:ext cx="115200" cy="115200"/>
                  <a:chOff x="8371515" y="1350749"/>
                  <a:chExt cx="115200" cy="115200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8371515" y="13507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6" name="Picture 9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0105" y="1367179"/>
                    <a:ext cx="9525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8" name="Group 96"/>
                <p:cNvGrpSpPr/>
                <p:nvPr/>
              </p:nvGrpSpPr>
              <p:grpSpPr>
                <a:xfrm>
                  <a:off x="6379449" y="1038714"/>
                  <a:ext cx="115200" cy="115200"/>
                  <a:chOff x="6716324" y="1038714"/>
                  <a:chExt cx="115200" cy="115200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6785943" y="1070532"/>
                    <a:ext cx="0" cy="792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Oval 98"/>
                  <p:cNvSpPr/>
                  <p:nvPr/>
                </p:nvSpPr>
                <p:spPr>
                  <a:xfrm>
                    <a:off x="6716324" y="1038714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4914" y="1057525"/>
                    <a:ext cx="95250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100"/>
                <p:cNvGrpSpPr/>
                <p:nvPr/>
              </p:nvGrpSpPr>
              <p:grpSpPr>
                <a:xfrm>
                  <a:off x="6570295" y="1038714"/>
                  <a:ext cx="115200" cy="115200"/>
                  <a:chOff x="8676315" y="1655549"/>
                  <a:chExt cx="115200" cy="11520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8676315" y="16555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3" name="Picture 102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905" y="1671979"/>
                    <a:ext cx="98108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4" name="Group 103"/>
                <p:cNvGrpSpPr/>
                <p:nvPr/>
              </p:nvGrpSpPr>
              <p:grpSpPr>
                <a:xfrm>
                  <a:off x="6156305" y="2265138"/>
                  <a:ext cx="115200" cy="115200"/>
                  <a:chOff x="8828715" y="1807949"/>
                  <a:chExt cx="115200" cy="115200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8828715" y="1807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6" name="Picture 105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4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1824379"/>
                    <a:ext cx="92393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oup 106"/>
                <p:cNvGrpSpPr/>
                <p:nvPr/>
              </p:nvGrpSpPr>
              <p:grpSpPr>
                <a:xfrm>
                  <a:off x="7387012" y="2262576"/>
                  <a:ext cx="115200" cy="115200"/>
                  <a:chOff x="8828715" y="2027001"/>
                  <a:chExt cx="115200" cy="11520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8828715" y="202700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9" name="Picture 108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2043431"/>
                    <a:ext cx="96203" cy="771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" name="Group 137"/>
              <p:cNvGrpSpPr/>
              <p:nvPr/>
            </p:nvGrpSpPr>
            <p:grpSpPr>
              <a:xfrm>
                <a:off x="208611" y="1173600"/>
                <a:ext cx="2675098" cy="2718000"/>
                <a:chOff x="208611" y="1189521"/>
                <a:chExt cx="2675098" cy="2718000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08611" y="1191902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AU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28691" y="2621148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934334" y="1189521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104" name="Group 113"/>
                <p:cNvGrpSpPr/>
                <p:nvPr/>
              </p:nvGrpSpPr>
              <p:grpSpPr>
                <a:xfrm>
                  <a:off x="442909" y="3209104"/>
                  <a:ext cx="252000" cy="252000"/>
                  <a:chOff x="296225" y="1283034"/>
                  <a:chExt cx="252000" cy="252000"/>
                </a:xfrm>
                <a:effectLst/>
              </p:grpSpPr>
              <p:sp>
                <p:nvSpPr>
                  <p:cNvPr id="115" name="Isosceles Triangle 114"/>
                  <p:cNvSpPr/>
                  <p:nvPr/>
                </p:nvSpPr>
                <p:spPr>
                  <a:xfrm flipV="1">
                    <a:off x="296225" y="1283034"/>
                    <a:ext cx="252000" cy="252000"/>
                  </a:xfrm>
                  <a:prstGeom prst="triangl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16" name="Curved Connector 115"/>
                  <p:cNvCxnSpPr/>
                  <p:nvPr/>
                </p:nvCxnSpPr>
                <p:spPr>
                  <a:xfrm flipV="1">
                    <a:off x="389400" y="1347834"/>
                    <a:ext cx="72000" cy="72000"/>
                  </a:xfrm>
                  <a:prstGeom prst="curvedConnector3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16"/>
                <p:cNvGrpSpPr/>
                <p:nvPr/>
              </p:nvGrpSpPr>
              <p:grpSpPr>
                <a:xfrm>
                  <a:off x="513960" y="1805104"/>
                  <a:ext cx="108879" cy="178200"/>
                  <a:chOff x="372478" y="1414218"/>
                  <a:chExt cx="108879" cy="178200"/>
                </a:xfrm>
                <a:effectLst/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425860" y="14142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0" name="Group 118"/>
                  <p:cNvGrpSpPr/>
                  <p:nvPr/>
                </p:nvGrpSpPr>
                <p:grpSpPr>
                  <a:xfrm>
                    <a:off x="372478" y="1449199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83270" y="1470018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26470" y="15564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72084" y="3461509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568909" y="1980433"/>
                  <a:ext cx="0" cy="1224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64335" y="1416514"/>
                  <a:ext cx="415498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24259" y="3611829"/>
                  <a:ext cx="495649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68909" y="1628783"/>
                  <a:ext cx="0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4158" t="8100" r="9814" b="8142"/>
                <a:stretch/>
              </p:blipFill>
              <p:spPr bwMode="auto">
                <a:xfrm>
                  <a:off x="1173709" y="2795121"/>
                  <a:ext cx="1710000" cy="111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 l="4354" t="12326" r="7349" b="7512"/>
                <a:stretch/>
              </p:blipFill>
              <p:spPr bwMode="auto">
                <a:xfrm>
                  <a:off x="1173709" y="1337121"/>
                  <a:ext cx="1710000" cy="1072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4" name="Group 169"/>
            <p:cNvGrpSpPr/>
            <p:nvPr/>
          </p:nvGrpSpPr>
          <p:grpSpPr>
            <a:xfrm>
              <a:off x="738000" y="3979770"/>
              <a:ext cx="4997959" cy="216943"/>
              <a:chOff x="857597" y="4131001"/>
              <a:chExt cx="4997959" cy="216943"/>
            </a:xfrm>
          </p:grpSpPr>
          <p:grpSp>
            <p:nvGrpSpPr>
              <p:cNvPr id="117" name="Group 138"/>
              <p:cNvGrpSpPr/>
              <p:nvPr/>
            </p:nvGrpSpPr>
            <p:grpSpPr>
              <a:xfrm>
                <a:off x="857597" y="4132500"/>
                <a:ext cx="812009" cy="215444"/>
                <a:chOff x="2345981" y="2671200"/>
                <a:chExt cx="812009" cy="215444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2526086" y="2671200"/>
                  <a:ext cx="6319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Excitation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19" name="Group 16"/>
                <p:cNvGrpSpPr/>
                <p:nvPr/>
              </p:nvGrpSpPr>
              <p:grpSpPr>
                <a:xfrm>
                  <a:off x="2345981" y="2724483"/>
                  <a:ext cx="178200" cy="108879"/>
                  <a:chOff x="2345981" y="2724483"/>
                  <a:chExt cx="178200" cy="108879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 rot="5400000">
                    <a:off x="2363981" y="275986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2" name="Group 548"/>
                  <p:cNvGrpSpPr/>
                  <p:nvPr/>
                </p:nvGrpSpPr>
                <p:grpSpPr>
                  <a:xfrm rot="5400000" flipV="1">
                    <a:off x="2336032" y="2769414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4" name="Rectangle 143"/>
                  <p:cNvSpPr/>
                  <p:nvPr/>
                </p:nvSpPr>
                <p:spPr>
                  <a:xfrm rot="5400000" flipV="1">
                    <a:off x="2401781" y="2735275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>
                    <a:off x="2506181" y="276047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 148"/>
              <p:cNvGrpSpPr/>
              <p:nvPr/>
            </p:nvGrpSpPr>
            <p:grpSpPr>
              <a:xfrm>
                <a:off x="2627635" y="4131001"/>
                <a:ext cx="1071612" cy="215444"/>
                <a:chOff x="4286381" y="2668493"/>
                <a:chExt cx="1071612" cy="215444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4479226" y="2668493"/>
                  <a:ext cx="8787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Slow Inhibition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34" name="Group 9"/>
                <p:cNvGrpSpPr/>
                <p:nvPr/>
              </p:nvGrpSpPr>
              <p:grpSpPr>
                <a:xfrm>
                  <a:off x="4286381" y="2724161"/>
                  <a:ext cx="178800" cy="108879"/>
                  <a:chOff x="4286381" y="2724161"/>
                  <a:chExt cx="178800" cy="108879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 rot="5400000" flipV="1">
                    <a:off x="4268942" y="2779040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5400000" flipV="1">
                    <a:off x="4331941" y="2715161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5400000" flipV="1">
                    <a:off x="4330923" y="2822667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Oval 154"/>
                  <p:cNvSpPr/>
                  <p:nvPr/>
                </p:nvSpPr>
                <p:spPr>
                  <a:xfrm rot="5400000" flipV="1">
                    <a:off x="4335581" y="2730867"/>
                    <a:ext cx="93600" cy="936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6" name="Straight Connector 155"/>
                  <p:cNvCxnSpPr/>
                  <p:nvPr/>
                </p:nvCxnSpPr>
                <p:spPr>
                  <a:xfrm rot="5400000">
                    <a:off x="43043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5400000">
                    <a:off x="44471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5" name="Group 157"/>
              <p:cNvGrpSpPr/>
              <p:nvPr/>
            </p:nvGrpSpPr>
            <p:grpSpPr>
              <a:xfrm>
                <a:off x="4801616" y="4131164"/>
                <a:ext cx="1053940" cy="215444"/>
                <a:chOff x="6295181" y="2671200"/>
                <a:chExt cx="1053940" cy="215444"/>
              </a:xfrm>
            </p:grpSpPr>
            <p:grpSp>
              <p:nvGrpSpPr>
                <p:cNvPr id="136" name="Group 15"/>
                <p:cNvGrpSpPr/>
                <p:nvPr/>
              </p:nvGrpSpPr>
              <p:grpSpPr>
                <a:xfrm>
                  <a:off x="6295181" y="2724761"/>
                  <a:ext cx="180000" cy="108879"/>
                  <a:chOff x="6295181" y="2724761"/>
                  <a:chExt cx="180000" cy="108879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rot="16200000" flipV="1">
                    <a:off x="6352781" y="2737058"/>
                    <a:ext cx="86400" cy="864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rot="16200000" flipV="1">
                    <a:off x="6451781" y="2755996"/>
                    <a:ext cx="0" cy="46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" name="Group 564"/>
                  <p:cNvGrpSpPr/>
                  <p:nvPr/>
                </p:nvGrpSpPr>
                <p:grpSpPr>
                  <a:xfrm rot="16200000">
                    <a:off x="6267741" y="2752201"/>
                    <a:ext cx="108879" cy="53999"/>
                    <a:chOff x="4324218" y="1634400"/>
                    <a:chExt cx="108879" cy="53999"/>
                  </a:xfrm>
                </p:grpSpPr>
                <p:grpSp>
                  <p:nvGrpSpPr>
                    <p:cNvPr id="138" name="Group 565"/>
                    <p:cNvGrpSpPr/>
                    <p:nvPr/>
                  </p:nvGrpSpPr>
                  <p:grpSpPr>
                    <a:xfrm>
                      <a:off x="4324218" y="1669381"/>
                      <a:ext cx="108879" cy="19018"/>
                      <a:chOff x="4724894" y="1611142"/>
                      <a:chExt cx="108879" cy="19018"/>
                    </a:xfrm>
                  </p:grpSpPr>
                  <p:cxnSp>
                    <p:nvCxnSpPr>
                      <p:cNvPr id="166" name="Straight Connector 165"/>
                      <p:cNvCxnSpPr/>
                      <p:nvPr/>
                    </p:nvCxnSpPr>
                    <p:spPr>
                      <a:xfrm>
                        <a:off x="4725773" y="1612161"/>
                        <a:ext cx="108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>
                        <a:off x="4724894" y="1612160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4832400" y="1611142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377600" y="1634400"/>
                      <a:ext cx="0" cy="3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0" name="TextBox 159"/>
                <p:cNvSpPr txBox="1"/>
                <p:nvPr/>
              </p:nvSpPr>
              <p:spPr>
                <a:xfrm>
                  <a:off x="6492796" y="2671200"/>
                  <a:ext cx="8563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Fast Inhibition 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71" name="TextBox 170"/>
            <p:cNvSpPr txBox="1"/>
            <p:nvPr/>
          </p:nvSpPr>
          <p:spPr>
            <a:xfrm>
              <a:off x="2843808" y="1173600"/>
              <a:ext cx="295274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61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94982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2962800" y="12924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2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739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908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09921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308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flipV="1">
            <a:off x="238996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69915" y="1303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83200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5581" y="238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6419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80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5202" y="1086943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4800" y="98073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19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136400" y="16848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4300221" y="1618916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4428828" y="1628800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7367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6200" y="1285172"/>
            <a:ext cx="180000" cy="26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003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32" idx="0"/>
          </p:cNvCxnSpPr>
          <p:nvPr/>
        </p:nvCxnSpPr>
        <p:spPr>
          <a:xfrm>
            <a:off x="4950032" y="1151752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3302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6778800" y="114272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</p:spTree>
    <p:extLst>
      <p:ext uri="{BB962C8B-B14F-4D97-AF65-F5344CB8AC3E}">
        <p14:creationId xmlns="" xmlns:p14="http://schemas.microsoft.com/office/powerpoint/2010/main" val="386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73515" y="1303200"/>
            <a:ext cx="1044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4800" y="1086181"/>
            <a:ext cx="1044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967"/>
            <a:ext cx="108000" cy="107238"/>
            <a:chOff x="2854800" y="2383254"/>
            <a:chExt cx="216000" cy="216000"/>
          </a:xfrm>
        </p:grpSpPr>
        <p:sp>
          <p:nvSpPr>
            <p:cNvPr id="414" name="Rectangle 413"/>
            <p:cNvSpPr/>
            <p:nvPr/>
          </p:nvSpPr>
          <p:spPr>
            <a:xfrm>
              <a:off x="2862436" y="2491198"/>
              <a:ext cx="100800" cy="1015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51633" y="979967"/>
            <a:ext cx="212400" cy="219600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42000" y="1106752"/>
            <a:ext cx="145229" cy="90000"/>
            <a:chOff x="4833020" y="1106752"/>
            <a:chExt cx="145229" cy="90000"/>
          </a:xfrm>
        </p:grpSpPr>
        <p:grpSp>
          <p:nvGrpSpPr>
            <p:cNvPr id="430" name="Group 429"/>
            <p:cNvGrpSpPr/>
            <p:nvPr/>
          </p:nvGrpSpPr>
          <p:grpSpPr>
            <a:xfrm>
              <a:off x="4860032" y="1106752"/>
              <a:ext cx="90000" cy="90000"/>
              <a:chOff x="2728800" y="1663200"/>
              <a:chExt cx="252000" cy="252000"/>
            </a:xfrm>
          </p:grpSpPr>
          <p:sp>
            <p:nvSpPr>
              <p:cNvPr id="432" name="Isosceles Triangle 431"/>
              <p:cNvSpPr/>
              <p:nvPr/>
            </p:nvSpPr>
            <p:spPr>
              <a:xfrm rot="16200000" flipV="1">
                <a:off x="2728800" y="1663200"/>
                <a:ext cx="252000" cy="25200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2769053" y="1742378"/>
                <a:ext cx="71999" cy="71999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495003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3302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4158000" y="2185200"/>
            <a:ext cx="143952" cy="90000"/>
            <a:chOff x="4006848" y="1826832"/>
            <a:chExt cx="143952" cy="90000"/>
          </a:xfrm>
        </p:grpSpPr>
        <p:grpSp>
          <p:nvGrpSpPr>
            <p:cNvPr id="509" name="Group 50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12" name="Oval 511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3" name="Curved Connector 512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4841297" y="2185200"/>
            <a:ext cx="143952" cy="90000"/>
            <a:chOff x="4006848" y="1826832"/>
            <a:chExt cx="143952" cy="90000"/>
          </a:xfrm>
        </p:grpSpPr>
        <p:grpSp>
          <p:nvGrpSpPr>
            <p:cNvPr id="515" name="Group 514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26" name="Oval 525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7" name="Curved Connector 526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/>
          <p:cNvGrpSpPr/>
          <p:nvPr/>
        </p:nvGrpSpPr>
        <p:grpSpPr>
          <a:xfrm>
            <a:off x="5525313" y="2185200"/>
            <a:ext cx="143952" cy="90000"/>
            <a:chOff x="4006848" y="1826832"/>
            <a:chExt cx="143952" cy="90000"/>
          </a:xfrm>
        </p:grpSpPr>
        <p:grpSp>
          <p:nvGrpSpPr>
            <p:cNvPr id="529" name="Group 52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40" name="Oval 539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1" name="Curved Connector 540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3600" y="2671200"/>
            <a:ext cx="1023606" cy="215444"/>
            <a:chOff x="2609895" y="2709500"/>
            <a:chExt cx="1023606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790000" y="27095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 rot="5400000" flipV="1">
              <a:off x="2644555" y="2728122"/>
              <a:ext cx="108879" cy="178200"/>
              <a:chOff x="4644008" y="1636200"/>
              <a:chExt cx="108879" cy="178200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49" name="Group 54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48" name="Straight Connector 54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200" y="2772000"/>
              <a:ext cx="116586" cy="10134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284000" y="2671200"/>
            <a:ext cx="1259564" cy="215444"/>
            <a:chOff x="4067945" y="2653200"/>
            <a:chExt cx="1259564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266000" y="2653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 rot="5400000" flipV="1">
              <a:off x="4102905" y="2671200"/>
              <a:ext cx="108879" cy="178800"/>
              <a:chOff x="4319949" y="1260000"/>
              <a:chExt cx="108879" cy="17880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56" name="Straight Connector 555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400" y="2714400"/>
              <a:ext cx="126492" cy="87630"/>
            </a:xfrm>
            <a:prstGeom prst="rect">
              <a:avLst/>
            </a:prstGeom>
          </p:spPr>
        </p:pic>
      </p:grp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292800" y="2671200"/>
            <a:ext cx="1236682" cy="215444"/>
            <a:chOff x="6292800" y="2671200"/>
            <a:chExt cx="1236682" cy="215444"/>
          </a:xfrm>
        </p:grpSpPr>
        <p:grpSp>
          <p:nvGrpSpPr>
            <p:cNvPr id="562" name="Group 561"/>
            <p:cNvGrpSpPr/>
            <p:nvPr/>
          </p:nvGrpSpPr>
          <p:grpSpPr>
            <a:xfrm rot="16200000">
              <a:off x="6328360" y="2689200"/>
              <a:ext cx="108879" cy="180000"/>
              <a:chOff x="4324218" y="1634400"/>
              <a:chExt cx="108879" cy="180000"/>
            </a:xfrm>
          </p:grpSpPr>
          <p:sp>
            <p:nvSpPr>
              <p:cNvPr id="563" name="Isosceles Triangle 562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79600"/>
            <a:ext cx="2196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30708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872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10800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272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flipV="1">
            <a:off x="2390400" y="2275200"/>
            <a:ext cx="108879" cy="107219"/>
            <a:chOff x="4644008" y="1671181"/>
            <a:chExt cx="108879" cy="107219"/>
          </a:xfrm>
        </p:grpSpPr>
        <p:grpSp>
          <p:nvGrpSpPr>
            <p:cNvPr id="287" name="Group 286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flipV="1">
            <a:off x="3121200" y="2275200"/>
            <a:ext cx="108879" cy="107219"/>
            <a:chOff x="4644008" y="1671181"/>
            <a:chExt cx="108879" cy="107219"/>
          </a:xfrm>
        </p:grpSpPr>
        <p:grpSp>
          <p:nvGrpSpPr>
            <p:cNvPr id="303" name="Group 30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 flipV="1">
            <a:off x="3632400" y="2275200"/>
            <a:ext cx="108879" cy="107219"/>
            <a:chOff x="4644008" y="1671181"/>
            <a:chExt cx="108879" cy="107219"/>
          </a:xfrm>
        </p:grpSpPr>
        <p:grpSp>
          <p:nvGrpSpPr>
            <p:cNvPr id="319" name="Group 3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 flipV="1">
            <a:off x="3301200" y="2275200"/>
            <a:ext cx="108879" cy="107258"/>
            <a:chOff x="4572494" y="1458742"/>
            <a:chExt cx="108879" cy="107258"/>
          </a:xfrm>
        </p:grpSpPr>
        <p:cxnSp>
          <p:nvCxnSpPr>
            <p:cNvPr id="331" name="Straight Connector 330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9059" y="982541"/>
            <a:ext cx="216000" cy="218051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901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4" name="Group 623"/>
          <p:cNvGrpSpPr/>
          <p:nvPr/>
        </p:nvGrpSpPr>
        <p:grpSpPr>
          <a:xfrm flipV="1">
            <a:off x="7725600" y="1410929"/>
            <a:ext cx="108879" cy="107258"/>
            <a:chOff x="4572494" y="1458742"/>
            <a:chExt cx="108879" cy="107258"/>
          </a:xfrm>
        </p:grpSpPr>
        <p:cxnSp>
          <p:nvCxnSpPr>
            <p:cNvPr id="627" name="Straight Connector 626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/>
          <p:cNvGrpSpPr/>
          <p:nvPr/>
        </p:nvGrpSpPr>
        <p:grpSpPr>
          <a:xfrm>
            <a:off x="6905878" y="2157919"/>
            <a:ext cx="108879" cy="107219"/>
            <a:chOff x="4644008" y="1671181"/>
            <a:chExt cx="108879" cy="107219"/>
          </a:xfrm>
        </p:grpSpPr>
        <p:grpSp>
          <p:nvGrpSpPr>
            <p:cNvPr id="635" name="Group 634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7084800" y="1160729"/>
            <a:ext cx="108879" cy="180000"/>
            <a:chOff x="4324218" y="1634400"/>
            <a:chExt cx="108879" cy="180000"/>
          </a:xfrm>
        </p:grpSpPr>
        <p:sp>
          <p:nvSpPr>
            <p:cNvPr id="531" name="Isosceles Triangle 530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6" name="Group 505"/>
          <p:cNvGrpSpPr/>
          <p:nvPr/>
        </p:nvGrpSpPr>
        <p:grpSpPr>
          <a:xfrm>
            <a:off x="6724800" y="1160729"/>
            <a:ext cx="108879" cy="178200"/>
            <a:chOff x="4644008" y="1636200"/>
            <a:chExt cx="108879" cy="178200"/>
          </a:xfrm>
        </p:grpSpPr>
        <p:cxnSp>
          <p:nvCxnSpPr>
            <p:cNvPr id="516" name="Straight Connector 5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182462" y="2185200"/>
            <a:ext cx="90000" cy="90000"/>
            <a:chOff x="4031310" y="1739380"/>
            <a:chExt cx="90000" cy="90000"/>
          </a:xfrm>
        </p:grpSpPr>
        <p:sp>
          <p:nvSpPr>
            <p:cNvPr id="512" name="Oval 511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" name="Group 514"/>
          <p:cNvGrpSpPr/>
          <p:nvPr/>
        </p:nvGrpSpPr>
        <p:grpSpPr>
          <a:xfrm>
            <a:off x="4865759" y="2185200"/>
            <a:ext cx="90000" cy="90000"/>
            <a:chOff x="4031310" y="1739380"/>
            <a:chExt cx="90000" cy="90000"/>
          </a:xfrm>
        </p:grpSpPr>
        <p:sp>
          <p:nvSpPr>
            <p:cNvPr id="526" name="Oval 525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/>
          <p:cNvGrpSpPr/>
          <p:nvPr/>
        </p:nvGrpSpPr>
        <p:grpSpPr>
          <a:xfrm>
            <a:off x="5549775" y="2185200"/>
            <a:ext cx="90000" cy="90000"/>
            <a:chOff x="4031310" y="1739380"/>
            <a:chExt cx="90000" cy="90000"/>
          </a:xfrm>
        </p:grpSpPr>
        <p:sp>
          <p:nvSpPr>
            <p:cNvPr id="540" name="Oval 539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5" name="Group 544"/>
          <p:cNvGrpSpPr/>
          <p:nvPr/>
        </p:nvGrpSpPr>
        <p:grpSpPr>
          <a:xfrm rot="5400000" flipV="1">
            <a:off x="2378260" y="2689822"/>
            <a:ext cx="108879" cy="178200"/>
            <a:chOff x="4644008" y="1636200"/>
            <a:chExt cx="108879" cy="178200"/>
          </a:xfrm>
        </p:grpSpPr>
        <p:cxnSp>
          <p:nvCxnSpPr>
            <p:cNvPr id="546" name="Straight Connector 54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4" name="Group 553"/>
          <p:cNvGrpSpPr/>
          <p:nvPr/>
        </p:nvGrpSpPr>
        <p:grpSpPr>
          <a:xfrm rot="5400000" flipV="1">
            <a:off x="4318960" y="2689200"/>
            <a:ext cx="108879" cy="178800"/>
            <a:chOff x="4319949" y="1260000"/>
            <a:chExt cx="108879" cy="178800"/>
          </a:xfrm>
        </p:grpSpPr>
        <p:grpSp>
          <p:nvGrpSpPr>
            <p:cNvPr id="555" name="Group 55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/>
          <p:cNvGrpSpPr/>
          <p:nvPr/>
        </p:nvGrpSpPr>
        <p:grpSpPr>
          <a:xfrm rot="16200000">
            <a:off x="6328360" y="2689200"/>
            <a:ext cx="108879" cy="180000"/>
            <a:chOff x="4324218" y="1634400"/>
            <a:chExt cx="108879" cy="180000"/>
          </a:xfrm>
        </p:grpSpPr>
        <p:sp>
          <p:nvSpPr>
            <p:cNvPr id="563" name="Isosceles Triangle 562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349</Words>
  <Application>Microsoft Office PowerPoint</Application>
  <PresentationFormat>On-screen Show (4:3)</PresentationFormat>
  <Paragraphs>181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The Bionic Ear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Melbourne School of Engineering</cp:lastModifiedBy>
  <cp:revision>242</cp:revision>
  <cp:lastPrinted>2013-09-18T02:31:45Z</cp:lastPrinted>
  <dcterms:created xsi:type="dcterms:W3CDTF">2013-01-22T22:58:20Z</dcterms:created>
  <dcterms:modified xsi:type="dcterms:W3CDTF">2013-10-14T06:30:01Z</dcterms:modified>
</cp:coreProperties>
</file>