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70" r:id="rId3"/>
    <p:sldId id="272" r:id="rId4"/>
    <p:sldId id="273" r:id="rId5"/>
    <p:sldId id="276" r:id="rId6"/>
    <p:sldId id="292" r:id="rId7"/>
    <p:sldId id="295" r:id="rId8"/>
    <p:sldId id="293" r:id="rId9"/>
    <p:sldId id="296" r:id="rId10"/>
    <p:sldId id="297" r:id="rId11"/>
    <p:sldId id="280" r:id="rId12"/>
    <p:sldId id="284" r:id="rId13"/>
    <p:sldId id="281" r:id="rId14"/>
    <p:sldId id="285" r:id="rId15"/>
    <p:sldId id="282" r:id="rId16"/>
    <p:sldId id="286" r:id="rId17"/>
    <p:sldId id="283" r:id="rId18"/>
    <p:sldId id="287" r:id="rId19"/>
    <p:sldId id="279" r:id="rId20"/>
  </p:sldIdLst>
  <p:sldSz cx="9144000" cy="90011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926329-2EE6-47D4-B8EA-99B34532C8F7}">
          <p14:sldIdLst>
            <p14:sldId id="294"/>
            <p14:sldId id="270"/>
            <p14:sldId id="272"/>
            <p14:sldId id="273"/>
            <p14:sldId id="276"/>
            <p14:sldId id="292"/>
            <p14:sldId id="295"/>
            <p14:sldId id="293"/>
            <p14:sldId id="296"/>
            <p14:sldId id="297"/>
            <p14:sldId id="280"/>
            <p14:sldId id="284"/>
            <p14:sldId id="281"/>
            <p14:sldId id="285"/>
            <p14:sldId id="282"/>
            <p14:sldId id="286"/>
            <p14:sldId id="283"/>
            <p14:sldId id="287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0464"/>
            <a:ext cx="2057400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0464"/>
            <a:ext cx="6019800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5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8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4058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5063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8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00265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3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83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38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58379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380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83571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9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4633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93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00265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1417-08DC-4991-BA64-45FCA174C9D0}" type="datetimeFigureOut">
              <a:rPr lang="en-AU" smtClean="0"/>
              <a:pPr/>
              <a:t>29/10/2013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42711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42711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6B36-801A-43CC-A1E7-E45D6E11502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2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jpe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0.png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2.jpeg"/><Relationship Id="rId5" Type="http://schemas.openxmlformats.org/officeDocument/2006/relationships/tags" Target="../tags/tag16.xml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tags" Target="../tags/tag15.xml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744" t="24441" r="10995" b="27275"/>
          <a:stretch>
            <a:fillRect/>
          </a:stretch>
        </p:blipFill>
        <p:spPr bwMode="auto">
          <a:xfrm>
            <a:off x="1763688" y="113322"/>
            <a:ext cx="997792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15984" y="396106"/>
            <a:ext cx="432048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18000"/>
            <a:ext cx="894095" cy="104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23184" y="417600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>
                <a:latin typeface="Arial" pitchFamily="34" charset="0"/>
                <a:cs typeface="Arial" pitchFamily="34" charset="0"/>
              </a:rPr>
              <a:t>f(x)</a:t>
            </a:r>
            <a:endParaRPr lang="en-AU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827584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47664" y="540122"/>
            <a:ext cx="288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7"/>
          <a:stretch>
            <a:fillRect/>
          </a:stretch>
        </p:blipFill>
        <p:spPr bwMode="auto">
          <a:xfrm>
            <a:off x="251520" y="1044178"/>
            <a:ext cx="2375918" cy="1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111618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t="1798" b="92807"/>
          <a:stretch>
            <a:fillRect/>
          </a:stretch>
        </p:blipFill>
        <p:spPr bwMode="auto">
          <a:xfrm>
            <a:off x="1584000" y="7200"/>
            <a:ext cx="298800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236296" y="972170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Current Figure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4514" r="7839" b="1667"/>
          <a:stretch/>
        </p:blipFill>
        <p:spPr bwMode="auto">
          <a:xfrm>
            <a:off x="3276000" y="324000"/>
            <a:ext cx="2736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4503" r="9034" b="1756"/>
          <a:stretch/>
        </p:blipFill>
        <p:spPr bwMode="auto">
          <a:xfrm>
            <a:off x="216000" y="324000"/>
            <a:ext cx="2700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2376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Animal5 130309</a:t>
            </a:r>
            <a:endParaRPr lang="en-AU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2189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29876" cy="360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23404" cy="361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07581" cy="35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Animal5 130309</a:t>
            </a:r>
            <a:endParaRPr lang="en-AU" dirty="0"/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2189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29876" cy="360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23404" cy="361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07581" cy="35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Animal6 130309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52081" cy="359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06934" cy="358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18368" cy="357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18420" cy="358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Animal6 130309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52081" cy="359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06934" cy="358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18368" cy="357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18420" cy="358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Animal8 120720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18380" cy="358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46444" cy="359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01863" cy="357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01250" cy="357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Animal8 120720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18380" cy="358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46444" cy="359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01863" cy="357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01250" cy="357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Animal7 130727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11929" cy="358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17715" cy="358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11945" cy="358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18468" cy="359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180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76256" y="111618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Animal7 130727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32000"/>
            <a:ext cx="2711929" cy="358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32000"/>
            <a:ext cx="2717715" cy="358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428000"/>
            <a:ext cx="2711945" cy="358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0" y="4428000"/>
            <a:ext cx="2736889" cy="359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0"/>
            <a:ext cx="6119832" cy="4140000"/>
            <a:chOff x="0" y="0"/>
            <a:chExt cx="6119832" cy="4140000"/>
          </a:xfrm>
        </p:grpSpPr>
        <p:grpSp>
          <p:nvGrpSpPr>
            <p:cNvPr id="20" name="Group 19"/>
            <p:cNvGrpSpPr/>
            <p:nvPr/>
          </p:nvGrpSpPr>
          <p:grpSpPr>
            <a:xfrm>
              <a:off x="0" y="0"/>
              <a:ext cx="3060000" cy="4140000"/>
              <a:chOff x="0" y="0"/>
              <a:chExt cx="3060000" cy="41400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0" y="0"/>
                <a:ext cx="3060000" cy="2070000"/>
                <a:chOff x="0" y="0"/>
                <a:chExt cx="3060000" cy="207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0" y="2070000"/>
                <a:ext cx="3060000" cy="2070000"/>
                <a:chOff x="0" y="0"/>
                <a:chExt cx="3060000" cy="2070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059832" y="0"/>
              <a:ext cx="3060000" cy="4140000"/>
              <a:chOff x="0" y="0"/>
              <a:chExt cx="3060000" cy="4140000"/>
            </a:xfrm>
          </p:grpSpPr>
          <p:grpSp>
            <p:nvGrpSpPr>
              <p:cNvPr id="22" name="Group 15"/>
              <p:cNvGrpSpPr/>
              <p:nvPr/>
            </p:nvGrpSpPr>
            <p:grpSpPr>
              <a:xfrm>
                <a:off x="0" y="0"/>
                <a:ext cx="3060000" cy="2070000"/>
                <a:chOff x="0" y="0"/>
                <a:chExt cx="3060000" cy="2070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3" name="Group 16"/>
              <p:cNvGrpSpPr/>
              <p:nvPr/>
            </p:nvGrpSpPr>
            <p:grpSpPr>
              <a:xfrm>
                <a:off x="0" y="2070000"/>
                <a:ext cx="3060000" cy="2070000"/>
                <a:chOff x="0" y="0"/>
                <a:chExt cx="3060000" cy="20700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pSp>
        <p:nvGrpSpPr>
          <p:cNvPr id="29" name="Group 28"/>
          <p:cNvGrpSpPr/>
          <p:nvPr/>
        </p:nvGrpSpPr>
        <p:grpSpPr>
          <a:xfrm>
            <a:off x="0" y="4140522"/>
            <a:ext cx="6119832" cy="4140000"/>
            <a:chOff x="0" y="0"/>
            <a:chExt cx="6119832" cy="4140000"/>
          </a:xfrm>
        </p:grpSpPr>
        <p:grpSp>
          <p:nvGrpSpPr>
            <p:cNvPr id="30" name="Group 19"/>
            <p:cNvGrpSpPr/>
            <p:nvPr/>
          </p:nvGrpSpPr>
          <p:grpSpPr>
            <a:xfrm>
              <a:off x="0" y="0"/>
              <a:ext cx="3060000" cy="4140000"/>
              <a:chOff x="0" y="0"/>
              <a:chExt cx="3060000" cy="4140000"/>
            </a:xfrm>
          </p:grpSpPr>
          <p:grpSp>
            <p:nvGrpSpPr>
              <p:cNvPr id="38" name="Group 15"/>
              <p:cNvGrpSpPr/>
              <p:nvPr/>
            </p:nvGrpSpPr>
            <p:grpSpPr>
              <a:xfrm>
                <a:off x="0" y="0"/>
                <a:ext cx="3060000" cy="2070000"/>
                <a:chOff x="0" y="0"/>
                <a:chExt cx="3060000" cy="2070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9" name="Group 16"/>
              <p:cNvGrpSpPr/>
              <p:nvPr/>
            </p:nvGrpSpPr>
            <p:grpSpPr>
              <a:xfrm>
                <a:off x="0" y="2070000"/>
                <a:ext cx="3060000" cy="2070000"/>
                <a:chOff x="0" y="0"/>
                <a:chExt cx="3060000" cy="2070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31" name="Group 20"/>
            <p:cNvGrpSpPr/>
            <p:nvPr/>
          </p:nvGrpSpPr>
          <p:grpSpPr>
            <a:xfrm>
              <a:off x="3059832" y="0"/>
              <a:ext cx="3060000" cy="4140000"/>
              <a:chOff x="0" y="0"/>
              <a:chExt cx="3060000" cy="4140000"/>
            </a:xfrm>
          </p:grpSpPr>
          <p:grpSp>
            <p:nvGrpSpPr>
              <p:cNvPr id="32" name="Group 15"/>
              <p:cNvGrpSpPr/>
              <p:nvPr/>
            </p:nvGrpSpPr>
            <p:grpSpPr>
              <a:xfrm>
                <a:off x="0" y="0"/>
                <a:ext cx="3060000" cy="2070000"/>
                <a:chOff x="0" y="0"/>
                <a:chExt cx="3060000" cy="20700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33" name="Group 16"/>
              <p:cNvGrpSpPr/>
              <p:nvPr/>
            </p:nvGrpSpPr>
            <p:grpSpPr>
              <a:xfrm>
                <a:off x="0" y="2070000"/>
                <a:ext cx="3060000" cy="2070000"/>
                <a:chOff x="0" y="0"/>
                <a:chExt cx="3060000" cy="2070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530000" y="0"/>
                  <a:ext cx="1530000" cy="2070000"/>
                </a:xfrm>
                <a:prstGeom prst="rect">
                  <a:avLst/>
                </a:prstGeom>
                <a:noFill/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0" y="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-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000" y="432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0000" y="432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0000" y="4428000"/>
            <a:ext cx="2700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23760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4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2" y="90000"/>
            <a:ext cx="2700000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32" y="1530000"/>
            <a:ext cx="2700000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0"/>
            <a:ext cx="2880000" cy="288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880000" cy="14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8" name="Group 127"/>
          <p:cNvGrpSpPr>
            <a:grpSpLocks noChangeAspect="1"/>
          </p:cNvGrpSpPr>
          <p:nvPr/>
        </p:nvGrpSpPr>
        <p:grpSpPr>
          <a:xfrm>
            <a:off x="18000" y="1800000"/>
            <a:ext cx="648000" cy="715840"/>
            <a:chOff x="4067944" y="1476226"/>
            <a:chExt cx="454488" cy="437457"/>
          </a:xfrm>
        </p:grpSpPr>
        <p:sp>
          <p:nvSpPr>
            <p:cNvPr id="11" name="Oval 10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Isosceles Triangle 11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12700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Arc 21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Arc 22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Arc 33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Arc 34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Arc 35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Arc 38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Arc 39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Arc 40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Arc 41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ectangle 58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120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115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376" y="1634890"/>
              <a:ext cx="23844" cy="201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66" y="1735664"/>
              <a:ext cx="21583" cy="16444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805" y="1736809"/>
              <a:ext cx="24050" cy="16444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15" y="1735664"/>
              <a:ext cx="26517" cy="16444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xagon 80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Diamond 81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3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</p:spPr>
          </p:pic>
        </p:grpSp>
        <p:grpSp>
          <p:nvGrpSpPr>
            <p:cNvPr id="84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2" name="Picture 101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</p:spPr>
          </p:pic>
        </p:grpSp>
        <p:grpSp>
          <p:nvGrpSpPr>
            <p:cNvPr id="85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</p:spPr>
          </p:pic>
        </p:grpSp>
        <p:grpSp>
          <p:nvGrpSpPr>
            <p:cNvPr id="86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</p:spPr>
          </p:pic>
        </p:grpSp>
        <p:grpSp>
          <p:nvGrpSpPr>
            <p:cNvPr id="87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</p:spPr>
          </p:pic>
        </p:grpSp>
        <p:grpSp>
          <p:nvGrpSpPr>
            <p:cNvPr id="88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</p:spPr>
          </p:pic>
        </p:grpSp>
        <p:grpSp>
          <p:nvGrpSpPr>
            <p:cNvPr id="89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</p:spPr>
          </p:pic>
        </p:grpSp>
      </p:grpSp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:\Users\Richard\Dropbox\Work\PhD\Projects\Images\Images\jpg\Rat (2)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57" y="378000"/>
            <a:ext cx="612000" cy="648000"/>
          </a:xfrm>
          <a:prstGeom prst="roundRect">
            <a:avLst>
              <a:gd name="adj" fmla="val 28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"/>
          <a:stretch>
            <a:fillRect/>
          </a:stretch>
        </p:blipFill>
        <p:spPr bwMode="auto">
          <a:xfrm>
            <a:off x="359832" y="90000"/>
            <a:ext cx="2664024" cy="125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/>
          <a:stretch>
            <a:fillRect/>
          </a:stretch>
        </p:blipFill>
        <p:spPr bwMode="auto">
          <a:xfrm>
            <a:off x="723194" y="1530000"/>
            <a:ext cx="2336638" cy="125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Box 113"/>
          <p:cNvSpPr txBox="1"/>
          <p:nvPr/>
        </p:nvSpPr>
        <p:spPr>
          <a:xfrm>
            <a:off x="0" y="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4400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B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3" descr="C:\Users\Richard\Dropbox\Work\PhD\Projects\Images\Images\jpg\Rat (2)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57" y="378000"/>
            <a:ext cx="612000" cy="648000"/>
          </a:xfrm>
          <a:prstGeom prst="roundRect">
            <a:avLst>
              <a:gd name="adj" fmla="val 28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/>
          <p:cNvGrpSpPr>
            <a:grpSpLocks noChangeAspect="1"/>
          </p:cNvGrpSpPr>
          <p:nvPr/>
        </p:nvGrpSpPr>
        <p:grpSpPr>
          <a:xfrm>
            <a:off x="18002" y="1764258"/>
            <a:ext cx="646342" cy="715840"/>
            <a:chOff x="4067944" y="1476226"/>
            <a:chExt cx="453325" cy="437457"/>
          </a:xfrm>
        </p:grpSpPr>
        <p:sp>
          <p:nvSpPr>
            <p:cNvPr id="130" name="Oval 129"/>
            <p:cNvSpPr/>
            <p:nvPr/>
          </p:nvSpPr>
          <p:spPr>
            <a:xfrm>
              <a:off x="4121027" y="1660533"/>
              <a:ext cx="67979" cy="67979"/>
            </a:xfrm>
            <a:prstGeom prst="ellipse">
              <a:avLst/>
            </a:prstGeom>
            <a:noFill/>
            <a:ln w="3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Isosceles Triangle 130"/>
            <p:cNvSpPr/>
            <p:nvPr/>
          </p:nvSpPr>
          <p:spPr>
            <a:xfrm flipV="1">
              <a:off x="4231736" y="1660533"/>
              <a:ext cx="67979" cy="67979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2" name="Curved Connector 131"/>
            <p:cNvCxnSpPr/>
            <p:nvPr/>
          </p:nvCxnSpPr>
          <p:spPr>
            <a:xfrm flipV="1">
              <a:off x="4256014" y="1678013"/>
              <a:ext cx="19423" cy="19423"/>
            </a:xfrm>
            <a:prstGeom prst="curvedConnector3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/>
            <p:nvPr/>
          </p:nvCxnSpPr>
          <p:spPr>
            <a:xfrm flipV="1">
              <a:off x="4366722" y="1684811"/>
              <a:ext cx="19423" cy="19423"/>
            </a:xfrm>
            <a:prstGeom prst="curvedConnector3">
              <a:avLst/>
            </a:prstGeom>
            <a:ln w="3175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/>
            <p:nvPr/>
          </p:nvCxnSpPr>
          <p:spPr>
            <a:xfrm flipV="1">
              <a:off x="4477431" y="1684811"/>
              <a:ext cx="19423" cy="19423"/>
            </a:xfrm>
            <a:prstGeom prst="curvedConnector3">
              <a:avLst/>
            </a:prstGeom>
            <a:ln w="31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/>
            <p:nvPr/>
          </p:nvCxnSpPr>
          <p:spPr>
            <a:xfrm flipV="1">
              <a:off x="4145305" y="1684811"/>
              <a:ext cx="19423" cy="19423"/>
            </a:xfrm>
            <a:prstGeom prst="curvedConnector3">
              <a:avLst/>
            </a:prstGeom>
            <a:ln w="3175"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/>
            <p:nvPr/>
          </p:nvCxnSpPr>
          <p:spPr>
            <a:xfrm rot="16200000" flipH="1">
              <a:off x="4217169" y="1570218"/>
              <a:ext cx="48556" cy="48556"/>
            </a:xfrm>
            <a:prstGeom prst="curvedConnector3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/>
            <p:nvPr/>
          </p:nvCxnSpPr>
          <p:spPr>
            <a:xfrm rot="5400000">
              <a:off x="4265882" y="1570696"/>
              <a:ext cx="48556" cy="47585"/>
            </a:xfrm>
            <a:prstGeom prst="curvedConnector3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265725" y="1618776"/>
              <a:ext cx="0" cy="3981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Arc 138"/>
            <p:cNvSpPr/>
            <p:nvPr/>
          </p:nvSpPr>
          <p:spPr>
            <a:xfrm rot="10800000">
              <a:off x="4267010" y="1855415"/>
              <a:ext cx="58268" cy="58268"/>
            </a:xfrm>
            <a:prstGeom prst="arc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Arc 139"/>
            <p:cNvSpPr/>
            <p:nvPr/>
          </p:nvSpPr>
          <p:spPr>
            <a:xfrm rot="10800000">
              <a:off x="4155017" y="1856288"/>
              <a:ext cx="58268" cy="57296"/>
            </a:xfrm>
            <a:prstGeom prst="arc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Arc 140"/>
            <p:cNvSpPr/>
            <p:nvPr/>
          </p:nvSpPr>
          <p:spPr>
            <a:xfrm rot="10800000" flipH="1">
              <a:off x="4294216" y="1854772"/>
              <a:ext cx="57296" cy="58268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Arc 141"/>
            <p:cNvSpPr/>
            <p:nvPr/>
          </p:nvSpPr>
          <p:spPr>
            <a:xfrm rot="10800000" flipH="1">
              <a:off x="4428874" y="1856288"/>
              <a:ext cx="58268" cy="57296"/>
            </a:xfrm>
            <a:prstGeom prst="arc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V="1">
              <a:off x="4155016" y="1729070"/>
              <a:ext cx="0" cy="156351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4487142" y="1729070"/>
              <a:ext cx="0" cy="158293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375894" y="1729070"/>
              <a:ext cx="652" cy="40787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Arc 145"/>
            <p:cNvSpPr/>
            <p:nvPr/>
          </p:nvSpPr>
          <p:spPr>
            <a:xfrm rot="10800000" flipH="1">
              <a:off x="4208450" y="1856288"/>
              <a:ext cx="58268" cy="57296"/>
            </a:xfrm>
            <a:prstGeom prst="arc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V="1">
              <a:off x="4376433" y="1519720"/>
              <a:ext cx="0" cy="139842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/>
            <p:cNvSpPr/>
            <p:nvPr/>
          </p:nvSpPr>
          <p:spPr>
            <a:xfrm rot="5400000" flipH="1">
              <a:off x="4347942" y="1505638"/>
              <a:ext cx="29134" cy="28163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9" name="Curved Connector 148"/>
            <p:cNvCxnSpPr/>
            <p:nvPr/>
          </p:nvCxnSpPr>
          <p:spPr>
            <a:xfrm rot="5400000" flipH="1" flipV="1">
              <a:off x="4339687" y="1780474"/>
              <a:ext cx="48556" cy="25249"/>
            </a:xfrm>
            <a:prstGeom prst="curvedConnector3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6200000" flipV="1">
              <a:off x="4364294" y="1781453"/>
              <a:ext cx="48556" cy="23307"/>
            </a:xfrm>
            <a:prstGeom prst="curvedConnector3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4351718" y="1815500"/>
              <a:ext cx="0" cy="6895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/>
            <p:cNvSpPr/>
            <p:nvPr/>
          </p:nvSpPr>
          <p:spPr>
            <a:xfrm rot="5400000" flipH="1">
              <a:off x="4428667" y="1476226"/>
              <a:ext cx="58268" cy="58268"/>
            </a:xfrm>
            <a:prstGeom prst="arc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Arc 152"/>
            <p:cNvSpPr/>
            <p:nvPr/>
          </p:nvSpPr>
          <p:spPr>
            <a:xfrm rot="5400000" flipH="1">
              <a:off x="4457905" y="1563523"/>
              <a:ext cx="29134" cy="28928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Arc 153"/>
            <p:cNvSpPr/>
            <p:nvPr/>
          </p:nvSpPr>
          <p:spPr>
            <a:xfrm flipH="1">
              <a:off x="4431657" y="1564268"/>
              <a:ext cx="29134" cy="28928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Arc 154"/>
            <p:cNvSpPr/>
            <p:nvPr/>
          </p:nvSpPr>
          <p:spPr>
            <a:xfrm rot="10800000" flipH="1">
              <a:off x="4403625" y="1855523"/>
              <a:ext cx="28163" cy="28163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Arc 155"/>
            <p:cNvSpPr/>
            <p:nvPr/>
          </p:nvSpPr>
          <p:spPr>
            <a:xfrm rot="16200000" flipH="1">
              <a:off x="4400275" y="1855087"/>
              <a:ext cx="28163" cy="28163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Arc 156"/>
            <p:cNvSpPr/>
            <p:nvPr/>
          </p:nvSpPr>
          <p:spPr>
            <a:xfrm flipH="1">
              <a:off x="4314281" y="1505069"/>
              <a:ext cx="28163" cy="29134"/>
            </a:xfrm>
            <a:prstGeom prst="arc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Arc 157"/>
            <p:cNvSpPr/>
            <p:nvPr/>
          </p:nvSpPr>
          <p:spPr>
            <a:xfrm flipH="1">
              <a:off x="4155017" y="1477740"/>
              <a:ext cx="29134" cy="28928"/>
            </a:xfrm>
            <a:prstGeom prst="arc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Arc 158"/>
            <p:cNvSpPr/>
            <p:nvPr/>
          </p:nvSpPr>
          <p:spPr>
            <a:xfrm rot="5400000" flipH="1">
              <a:off x="4187932" y="1505898"/>
              <a:ext cx="29134" cy="28928"/>
            </a:xfrm>
            <a:prstGeom prst="arc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Arc 159"/>
            <p:cNvSpPr/>
            <p:nvPr/>
          </p:nvSpPr>
          <p:spPr>
            <a:xfrm rot="5400000" flipH="1">
              <a:off x="4158694" y="1477639"/>
              <a:ext cx="58268" cy="58268"/>
            </a:xfrm>
            <a:prstGeom prst="arc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Arc 160"/>
            <p:cNvSpPr/>
            <p:nvPr/>
          </p:nvSpPr>
          <p:spPr>
            <a:xfrm flipH="1">
              <a:off x="4266696" y="1477075"/>
              <a:ext cx="57296" cy="58268"/>
            </a:xfrm>
            <a:prstGeom prst="arc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4155017" y="1492116"/>
              <a:ext cx="0" cy="167034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294859" y="1476226"/>
              <a:ext cx="163149" cy="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4314281" y="1518905"/>
              <a:ext cx="0" cy="6798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400712" y="1815500"/>
              <a:ext cx="0" cy="55354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327877" y="1505153"/>
              <a:ext cx="35932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4413994" y="1883249"/>
              <a:ext cx="4856" cy="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445712" y="1563420"/>
              <a:ext cx="28163" cy="207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431788" y="1577987"/>
              <a:ext cx="237" cy="293280"/>
            </a:xfrm>
            <a:prstGeom prst="line">
              <a:avLst/>
            </a:prstGeom>
            <a:ln w="31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472812" y="1620727"/>
              <a:ext cx="29134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V="1">
              <a:off x="4472575" y="1615872"/>
              <a:ext cx="0" cy="485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501575" y="1616147"/>
              <a:ext cx="0" cy="485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 flipV="1">
              <a:off x="4474384" y="1592069"/>
              <a:ext cx="25249" cy="25249"/>
            </a:xfrm>
            <a:prstGeom prst="ellipse">
              <a:avLst/>
            </a:prstGeom>
            <a:solidFill>
              <a:srgbClr val="7030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4487009" y="1620879"/>
              <a:ext cx="0" cy="9711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487009" y="1582357"/>
              <a:ext cx="0" cy="97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4265849" y="1784138"/>
              <a:ext cx="0" cy="97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634"/>
            <p:cNvGrpSpPr/>
            <p:nvPr/>
          </p:nvGrpSpPr>
          <p:grpSpPr>
            <a:xfrm>
              <a:off x="4251449" y="1793574"/>
              <a:ext cx="29371" cy="5130"/>
              <a:chOff x="4724894" y="1611142"/>
              <a:chExt cx="108879" cy="19018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4725773" y="1612161"/>
                <a:ext cx="108000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724894" y="1612160"/>
                <a:ext cx="0" cy="180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32400" y="1611142"/>
                <a:ext cx="0" cy="1800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4254360" y="1799190"/>
              <a:ext cx="23307" cy="23307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/>
            <p:cNvCxnSpPr/>
            <p:nvPr/>
          </p:nvCxnSpPr>
          <p:spPr>
            <a:xfrm flipV="1">
              <a:off x="4266014" y="1822497"/>
              <a:ext cx="0" cy="9711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/>
            <p:nvPr/>
          </p:nvSpPr>
          <p:spPr>
            <a:xfrm flipV="1">
              <a:off x="4302461" y="1540113"/>
              <a:ext cx="23307" cy="23307"/>
            </a:xfrm>
            <a:prstGeom prst="triangl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1" name="Straight Connector 180"/>
            <p:cNvCxnSpPr/>
            <p:nvPr/>
          </p:nvCxnSpPr>
          <p:spPr>
            <a:xfrm flipV="1">
              <a:off x="4313705" y="1560507"/>
              <a:ext cx="0" cy="1262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532"/>
            <p:cNvGrpSpPr/>
            <p:nvPr/>
          </p:nvGrpSpPr>
          <p:grpSpPr>
            <a:xfrm>
              <a:off x="4299714" y="1524575"/>
              <a:ext cx="29371" cy="14567"/>
              <a:chOff x="4324218" y="1634400"/>
              <a:chExt cx="108879" cy="53999"/>
            </a:xfrm>
          </p:grpSpPr>
          <p:grpSp>
            <p:nvGrpSpPr>
              <p:cNvPr id="223" name="Group 533"/>
              <p:cNvGrpSpPr/>
              <p:nvPr/>
            </p:nvGrpSpPr>
            <p:grpSpPr>
              <a:xfrm>
                <a:off x="4324218" y="16693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31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31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31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4" name="Straight Connector 223"/>
              <p:cNvCxnSpPr/>
              <p:nvPr/>
            </p:nvCxnSpPr>
            <p:spPr>
              <a:xfrm flipV="1">
                <a:off x="4377600" y="1634400"/>
                <a:ext cx="0" cy="36000"/>
              </a:xfrm>
              <a:prstGeom prst="line">
                <a:avLst/>
              </a:prstGeom>
              <a:ln w="31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Connector 182"/>
            <p:cNvCxnSpPr/>
            <p:nvPr/>
          </p:nvCxnSpPr>
          <p:spPr>
            <a:xfrm flipV="1">
              <a:off x="4217002" y="1524575"/>
              <a:ext cx="0" cy="9711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Group 516"/>
            <p:cNvGrpSpPr/>
            <p:nvPr/>
          </p:nvGrpSpPr>
          <p:grpSpPr>
            <a:xfrm>
              <a:off x="4202602" y="1534012"/>
              <a:ext cx="29371" cy="28923"/>
              <a:chOff x="4644008" y="1671181"/>
              <a:chExt cx="108879" cy="107219"/>
            </a:xfrm>
          </p:grpSpPr>
          <p:grpSp>
            <p:nvGrpSpPr>
              <p:cNvPr id="218" name="Group 518"/>
              <p:cNvGrpSpPr/>
              <p:nvPr/>
            </p:nvGrpSpPr>
            <p:grpSpPr>
              <a:xfrm>
                <a:off x="4644008" y="1671181"/>
                <a:ext cx="108879" cy="19018"/>
                <a:chOff x="4724894" y="1611142"/>
                <a:chExt cx="108879" cy="19018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4725773" y="1612161"/>
                  <a:ext cx="108000" cy="0"/>
                </a:xfrm>
                <a:prstGeom prst="line">
                  <a:avLst/>
                </a:prstGeom>
                <a:ln w="31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4724894" y="1612160"/>
                  <a:ext cx="0" cy="18000"/>
                </a:xfrm>
                <a:prstGeom prst="line">
                  <a:avLst/>
                </a:prstGeom>
                <a:ln w="31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4832400" y="1611142"/>
                  <a:ext cx="0" cy="18000"/>
                </a:xfrm>
                <a:prstGeom prst="line">
                  <a:avLst/>
                </a:prstGeom>
                <a:ln w="31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9" name="Rectangle 218"/>
              <p:cNvSpPr/>
              <p:nvPr/>
            </p:nvSpPr>
            <p:spPr>
              <a:xfrm>
                <a:off x="4654800" y="1692000"/>
                <a:ext cx="86400" cy="86400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>
            <a:xfrm flipV="1">
              <a:off x="4217166" y="1562935"/>
              <a:ext cx="0" cy="97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4265725" y="1504466"/>
              <a:ext cx="971" cy="11388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65399" y="1729070"/>
              <a:ext cx="652" cy="5535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487142" y="1504740"/>
              <a:ext cx="0" cy="7769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487142" y="1630590"/>
              <a:ext cx="0" cy="29134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067944" y="1477534"/>
              <a:ext cx="120420" cy="207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184150" y="1913439"/>
              <a:ext cx="53412" cy="15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4294859" y="1913439"/>
              <a:ext cx="163149" cy="15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266367" y="1831038"/>
              <a:ext cx="652" cy="53412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Hexagon 193"/>
            <p:cNvSpPr/>
            <p:nvPr/>
          </p:nvSpPr>
          <p:spPr>
            <a:xfrm rot="5400000">
              <a:off x="4342773" y="1659822"/>
              <a:ext cx="67979" cy="67979"/>
            </a:xfrm>
            <a:prstGeom prst="hexagon">
              <a:avLst/>
            </a:pr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Diamond 194"/>
            <p:cNvSpPr/>
            <p:nvPr/>
          </p:nvSpPr>
          <p:spPr>
            <a:xfrm>
              <a:off x="4453496" y="1660533"/>
              <a:ext cx="67773" cy="67566"/>
            </a:xfrm>
            <a:prstGeom prst="diamond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6" name="Group 20"/>
            <p:cNvGrpSpPr/>
            <p:nvPr/>
          </p:nvGrpSpPr>
          <p:grpSpPr>
            <a:xfrm>
              <a:off x="4361008" y="1548805"/>
              <a:ext cx="31076" cy="31076"/>
              <a:chOff x="8066715" y="1045949"/>
              <a:chExt cx="115200" cy="115200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8066715" y="1045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7" name="Picture 216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5305" y="1062379"/>
                <a:ext cx="99060" cy="77153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197" name="Group 22"/>
            <p:cNvGrpSpPr/>
            <p:nvPr/>
          </p:nvGrpSpPr>
          <p:grpSpPr>
            <a:xfrm>
              <a:off x="4385346" y="1822298"/>
              <a:ext cx="31076" cy="31076"/>
              <a:chOff x="8219115" y="1198349"/>
              <a:chExt cx="115200" cy="115200"/>
            </a:xfrm>
          </p:grpSpPr>
          <p:sp>
            <p:nvSpPr>
              <p:cNvPr id="214" name="Oval 213"/>
              <p:cNvSpPr/>
              <p:nvPr/>
            </p:nvSpPr>
            <p:spPr>
              <a:xfrm>
                <a:off x="8219115" y="11983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5" name="Picture 214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7705" y="1214779"/>
                <a:ext cx="96203" cy="77153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198" name="Group 24"/>
            <p:cNvGrpSpPr/>
            <p:nvPr/>
          </p:nvGrpSpPr>
          <p:grpSpPr>
            <a:xfrm>
              <a:off x="4335646" y="1822497"/>
              <a:ext cx="31076" cy="31076"/>
              <a:chOff x="8371515" y="1350749"/>
              <a:chExt cx="115200" cy="115200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8371515" y="13507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3" name="Picture 212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0105" y="1367179"/>
                <a:ext cx="95250" cy="77153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199" name="Group 41"/>
            <p:cNvGrpSpPr/>
            <p:nvPr/>
          </p:nvGrpSpPr>
          <p:grpSpPr>
            <a:xfrm>
              <a:off x="4199673" y="1491661"/>
              <a:ext cx="31076" cy="31076"/>
              <a:chOff x="6716324" y="1038714"/>
              <a:chExt cx="115200" cy="115200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 flipH="1">
                <a:off x="6785943" y="1070532"/>
                <a:ext cx="0" cy="79200"/>
              </a:xfrm>
              <a:prstGeom prst="line">
                <a:avLst/>
              </a:prstGeom>
              <a:ln w="31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Oval 209"/>
              <p:cNvSpPr/>
              <p:nvPr/>
            </p:nvSpPr>
            <p:spPr>
              <a:xfrm>
                <a:off x="6716324" y="1038714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11" name="Picture 21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914" y="1057525"/>
                <a:ext cx="95250" cy="75248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200" name="Group 38"/>
            <p:cNvGrpSpPr/>
            <p:nvPr/>
          </p:nvGrpSpPr>
          <p:grpSpPr>
            <a:xfrm>
              <a:off x="4251155" y="1491661"/>
              <a:ext cx="31076" cy="31076"/>
              <a:chOff x="8676315" y="1655549"/>
              <a:chExt cx="115200" cy="11520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8676315" y="16555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08" name="Picture 207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4905" y="1671979"/>
                <a:ext cx="98108" cy="75248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201" name="Group 52"/>
            <p:cNvGrpSpPr/>
            <p:nvPr/>
          </p:nvGrpSpPr>
          <p:grpSpPr>
            <a:xfrm>
              <a:off x="4139478" y="1822497"/>
              <a:ext cx="31076" cy="31076"/>
              <a:chOff x="8828715" y="1807949"/>
              <a:chExt cx="115200" cy="11520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8828715" y="180794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06" name="Picture 20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1824379"/>
                <a:ext cx="92393" cy="75248"/>
              </a:xfrm>
              <a:prstGeom prst="rect">
                <a:avLst/>
              </a:prstGeom>
              <a:ln w="3175">
                <a:noFill/>
              </a:ln>
            </p:spPr>
          </p:pic>
        </p:grpSp>
        <p:grpSp>
          <p:nvGrpSpPr>
            <p:cNvPr id="202" name="Group 53"/>
            <p:cNvGrpSpPr/>
            <p:nvPr/>
          </p:nvGrpSpPr>
          <p:grpSpPr>
            <a:xfrm>
              <a:off x="4471471" y="1821806"/>
              <a:ext cx="31076" cy="31076"/>
              <a:chOff x="8828715" y="2027001"/>
              <a:chExt cx="115200" cy="11520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8828715" y="202700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204" name="Picture 203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305" y="2043431"/>
                <a:ext cx="96203" cy="77153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3349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1405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0000" y="4154548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4000" y="0"/>
            <a:ext cx="2952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3" r="8433" b="2586"/>
          <a:stretch/>
        </p:blipFill>
        <p:spPr bwMode="auto">
          <a:xfrm>
            <a:off x="180000" y="432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6309" r="7233" b="1716"/>
          <a:stretch/>
        </p:blipFill>
        <p:spPr bwMode="auto">
          <a:xfrm>
            <a:off x="3240000" y="432000"/>
            <a:ext cx="2772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6305" r="8073" b="1681"/>
          <a:stretch/>
        </p:blipFill>
        <p:spPr bwMode="auto">
          <a:xfrm>
            <a:off x="180000" y="4428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" t="6325" r="6873" b="2268"/>
          <a:stretch/>
        </p:blipFill>
        <p:spPr bwMode="auto">
          <a:xfrm>
            <a:off x="3240000" y="4428000"/>
            <a:ext cx="2772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7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t="1798" b="92807"/>
          <a:stretch>
            <a:fillRect/>
          </a:stretch>
        </p:blipFill>
        <p:spPr bwMode="auto">
          <a:xfrm>
            <a:off x="1584000" y="7200"/>
            <a:ext cx="298800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t="7619" r="8082" b="2300"/>
          <a:stretch>
            <a:fillRect/>
          </a:stretch>
        </p:blipFill>
        <p:spPr bwMode="auto">
          <a:xfrm>
            <a:off x="107504" y="4500000"/>
            <a:ext cx="2746392" cy="360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92" t="7158" r="8275" b="2577"/>
          <a:stretch>
            <a:fillRect/>
          </a:stretch>
        </p:blipFill>
        <p:spPr bwMode="auto">
          <a:xfrm>
            <a:off x="3240000" y="4500192"/>
            <a:ext cx="2734841" cy="362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7183" r="8427" b="7512"/>
          <a:stretch/>
        </p:blipFill>
        <p:spPr bwMode="auto">
          <a:xfrm>
            <a:off x="108000" y="504000"/>
            <a:ext cx="2736000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 r="8433" b="2122"/>
          <a:stretch/>
        </p:blipFill>
        <p:spPr bwMode="auto">
          <a:xfrm>
            <a:off x="108000" y="396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6303" r="7231" b="1831"/>
          <a:stretch/>
        </p:blipFill>
        <p:spPr bwMode="auto">
          <a:xfrm>
            <a:off x="3240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8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 t="1798" b="92807"/>
          <a:stretch>
            <a:fillRect/>
          </a:stretch>
        </p:blipFill>
        <p:spPr bwMode="auto">
          <a:xfrm>
            <a:off x="1584000" y="7200"/>
            <a:ext cx="298800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t="7183" r="8427" b="7512"/>
          <a:stretch/>
        </p:blipFill>
        <p:spPr bwMode="auto">
          <a:xfrm>
            <a:off x="108000" y="504000"/>
            <a:ext cx="2736000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5" r="8433" b="2122"/>
          <a:stretch/>
        </p:blipFill>
        <p:spPr bwMode="auto">
          <a:xfrm>
            <a:off x="108000" y="396000"/>
            <a:ext cx="2736000" cy="36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" t="6303" r="7231" b="1831"/>
          <a:stretch/>
        </p:blipFill>
        <p:spPr bwMode="auto">
          <a:xfrm>
            <a:off x="3240000" y="396000"/>
            <a:ext cx="2736000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38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4474" r="8391" b="1986"/>
          <a:stretch/>
        </p:blipFill>
        <p:spPr bwMode="auto">
          <a:xfrm>
            <a:off x="3276160" y="324514"/>
            <a:ext cx="2736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12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60000" cy="8280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6120000" cy="414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t="1798" b="92807"/>
          <a:stretch>
            <a:fillRect/>
          </a:stretch>
        </p:blipFill>
        <p:spPr bwMode="auto">
          <a:xfrm>
            <a:off x="1584000" y="7200"/>
            <a:ext cx="298800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236296" y="972170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Current Figure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4590" r="7814" b="1801"/>
          <a:stretch/>
        </p:blipFill>
        <p:spPr bwMode="auto">
          <a:xfrm>
            <a:off x="216000" y="324000"/>
            <a:ext cx="2736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0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t="4474" r="8391" b="1986"/>
          <a:stretch/>
        </p:blipFill>
        <p:spPr bwMode="auto">
          <a:xfrm>
            <a:off x="3276160" y="324514"/>
            <a:ext cx="2736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 smtClean="0">
                <a:latin typeface="Arial" pitchFamily="34" charset="0"/>
                <a:cs typeface="Arial" pitchFamily="34" charset="0"/>
              </a:rPr>
              <a:t>A</a:t>
            </a:r>
            <a:endParaRPr lang="en-AU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000" y="1908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t="1798" b="92807"/>
          <a:stretch>
            <a:fillRect/>
          </a:stretch>
        </p:blipFill>
        <p:spPr bwMode="auto">
          <a:xfrm>
            <a:off x="1584000" y="7200"/>
            <a:ext cx="298800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236296" y="972170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Current Figure</a:t>
            </a:r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4590" r="7814" b="1801"/>
          <a:stretch/>
        </p:blipFill>
        <p:spPr bwMode="auto">
          <a:xfrm>
            <a:off x="216000" y="324000"/>
            <a:ext cx="2736000" cy="37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3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p}}$&#10;&#10;&#10;\end{document}"/>
  <p:tag name="IGUANATEX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6}$&#10;&#10;&#10;\end{document}"/>
  <p:tag name="IGUANATEXSIZE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7}$&#10;&#10;&#10;\end{document}"/>
  <p:tag name="IGUANATEXSIZ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e}}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fi}}$&#10;&#10;&#10;\end{document}"/>
  <p:tag name="IGUANATEXSIZE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{\mathrm{si}}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3}$&#10;&#10;&#10;\end{document}"/>
  <p:tag name="IGUANATEXSIZ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1}$&#10;&#10;&#10;\end{document}"/>
  <p:tag name="IGUANATEXSIZE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4}$&#10;&#10;&#10;\end{document}"/>
  <p:tag name="IGUANATEXSIZE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2}$&#10;&#10;&#10;\end{document}"/>
  <p:tag name="IGUANATEXSIZE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_{5}$&#10;&#10;&#10;\end{document}"/>
  <p:tag name="IGUANATEX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86</Words>
  <Application>Microsoft Office PowerPoint</Application>
  <PresentationFormat>Custom</PresentationFormat>
  <Paragraphs>73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Bionic Ear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BALSON</dc:creator>
  <cp:lastModifiedBy>Richard</cp:lastModifiedBy>
  <cp:revision>559</cp:revision>
  <dcterms:created xsi:type="dcterms:W3CDTF">2013-09-19T04:40:33Z</dcterms:created>
  <dcterms:modified xsi:type="dcterms:W3CDTF">2013-10-31T10:08:03Z</dcterms:modified>
</cp:coreProperties>
</file>