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2879725" cy="2879725"/>
  <p:notesSz cx="7315200" cy="9601200"/>
  <p:defaultTextStyle>
    <a:defPPr>
      <a:defRPr lang="en-US"/>
    </a:defPPr>
    <a:lvl1pPr marL="0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64511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29021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93532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58043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822553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87064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151575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316086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64" d="100"/>
          <a:sy n="264" d="100"/>
        </p:scale>
        <p:origin x="-2976" y="-96"/>
      </p:cViewPr>
      <p:guideLst>
        <p:guide orient="horz" pos="907"/>
        <p:guide pos="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94582"/>
            <a:ext cx="2447767" cy="617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60" y="1631844"/>
            <a:ext cx="2015808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1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9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42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7803" y="115323"/>
            <a:ext cx="647938" cy="2457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988" y="115323"/>
            <a:ext cx="1895819" cy="2457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32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24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79" y="1850492"/>
            <a:ext cx="2447767" cy="57194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479" y="1220550"/>
            <a:ext cx="2447767" cy="629940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451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2902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9353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5804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2255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8706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5157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1608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02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987" y="671937"/>
            <a:ext cx="1271879" cy="190048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860" y="671937"/>
            <a:ext cx="1271879" cy="190048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45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7" y="644606"/>
            <a:ext cx="1272379" cy="268641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4511" indent="0">
              <a:buNone/>
              <a:defRPr sz="700" b="1"/>
            </a:lvl2pPr>
            <a:lvl3pPr marL="329021" indent="0">
              <a:buNone/>
              <a:defRPr sz="600" b="1"/>
            </a:lvl3pPr>
            <a:lvl4pPr marL="493532" indent="0">
              <a:buNone/>
              <a:defRPr sz="500" b="1"/>
            </a:lvl4pPr>
            <a:lvl5pPr marL="658043" indent="0">
              <a:buNone/>
              <a:defRPr sz="500" b="1"/>
            </a:lvl5pPr>
            <a:lvl6pPr marL="822553" indent="0">
              <a:buNone/>
              <a:defRPr sz="500" b="1"/>
            </a:lvl6pPr>
            <a:lvl7pPr marL="987064" indent="0">
              <a:buNone/>
              <a:defRPr sz="500" b="1"/>
            </a:lvl7pPr>
            <a:lvl8pPr marL="1151575" indent="0">
              <a:buNone/>
              <a:defRPr sz="500" b="1"/>
            </a:lvl8pPr>
            <a:lvl9pPr marL="131608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7" y="913247"/>
            <a:ext cx="1272379" cy="165917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2862" y="644606"/>
            <a:ext cx="1272878" cy="268641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4511" indent="0">
              <a:buNone/>
              <a:defRPr sz="700" b="1"/>
            </a:lvl2pPr>
            <a:lvl3pPr marL="329021" indent="0">
              <a:buNone/>
              <a:defRPr sz="600" b="1"/>
            </a:lvl3pPr>
            <a:lvl4pPr marL="493532" indent="0">
              <a:buNone/>
              <a:defRPr sz="500" b="1"/>
            </a:lvl4pPr>
            <a:lvl5pPr marL="658043" indent="0">
              <a:buNone/>
              <a:defRPr sz="500" b="1"/>
            </a:lvl5pPr>
            <a:lvl6pPr marL="822553" indent="0">
              <a:buNone/>
              <a:defRPr sz="500" b="1"/>
            </a:lvl6pPr>
            <a:lvl7pPr marL="987064" indent="0">
              <a:buNone/>
              <a:defRPr sz="500" b="1"/>
            </a:lvl7pPr>
            <a:lvl8pPr marL="1151575" indent="0">
              <a:buNone/>
              <a:defRPr sz="500" b="1"/>
            </a:lvl8pPr>
            <a:lvl9pPr marL="131608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2862" y="913247"/>
            <a:ext cx="1272878" cy="165917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15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04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95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" y="114657"/>
            <a:ext cx="947410" cy="487953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894" y="114657"/>
            <a:ext cx="1609847" cy="245776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" y="602611"/>
            <a:ext cx="947410" cy="1969812"/>
          </a:xfrm>
        </p:spPr>
        <p:txBody>
          <a:bodyPr/>
          <a:lstStyle>
            <a:lvl1pPr marL="0" indent="0">
              <a:buNone/>
              <a:defRPr sz="500"/>
            </a:lvl1pPr>
            <a:lvl2pPr marL="164511" indent="0">
              <a:buNone/>
              <a:defRPr sz="400"/>
            </a:lvl2pPr>
            <a:lvl3pPr marL="329021" indent="0">
              <a:buNone/>
              <a:defRPr sz="300"/>
            </a:lvl3pPr>
            <a:lvl4pPr marL="493532" indent="0">
              <a:buNone/>
              <a:defRPr sz="300"/>
            </a:lvl4pPr>
            <a:lvl5pPr marL="658043" indent="0">
              <a:buNone/>
              <a:defRPr sz="300"/>
            </a:lvl5pPr>
            <a:lvl6pPr marL="822553" indent="0">
              <a:buNone/>
              <a:defRPr sz="300"/>
            </a:lvl6pPr>
            <a:lvl7pPr marL="987064" indent="0">
              <a:buNone/>
              <a:defRPr sz="300"/>
            </a:lvl7pPr>
            <a:lvl8pPr marL="1151575" indent="0">
              <a:buNone/>
              <a:defRPr sz="300"/>
            </a:lvl8pPr>
            <a:lvl9pPr marL="131608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43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47" y="2015809"/>
            <a:ext cx="1727835" cy="237977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447" y="257310"/>
            <a:ext cx="1727835" cy="1727835"/>
          </a:xfrm>
        </p:spPr>
        <p:txBody>
          <a:bodyPr/>
          <a:lstStyle>
            <a:lvl1pPr marL="0" indent="0">
              <a:buNone/>
              <a:defRPr sz="1200"/>
            </a:lvl1pPr>
            <a:lvl2pPr marL="164511" indent="0">
              <a:buNone/>
              <a:defRPr sz="1000"/>
            </a:lvl2pPr>
            <a:lvl3pPr marL="329021" indent="0">
              <a:buNone/>
              <a:defRPr sz="800"/>
            </a:lvl3pPr>
            <a:lvl4pPr marL="493532" indent="0">
              <a:buNone/>
              <a:defRPr sz="700"/>
            </a:lvl4pPr>
            <a:lvl5pPr marL="658043" indent="0">
              <a:buNone/>
              <a:defRPr sz="700"/>
            </a:lvl5pPr>
            <a:lvl6pPr marL="822553" indent="0">
              <a:buNone/>
              <a:defRPr sz="700"/>
            </a:lvl6pPr>
            <a:lvl7pPr marL="987064" indent="0">
              <a:buNone/>
              <a:defRPr sz="700"/>
            </a:lvl7pPr>
            <a:lvl8pPr marL="1151575" indent="0">
              <a:buNone/>
              <a:defRPr sz="700"/>
            </a:lvl8pPr>
            <a:lvl9pPr marL="1316086" indent="0">
              <a:buNone/>
              <a:defRPr sz="7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447" y="2253786"/>
            <a:ext cx="1727835" cy="337968"/>
          </a:xfrm>
        </p:spPr>
        <p:txBody>
          <a:bodyPr/>
          <a:lstStyle>
            <a:lvl1pPr marL="0" indent="0">
              <a:buNone/>
              <a:defRPr sz="500"/>
            </a:lvl1pPr>
            <a:lvl2pPr marL="164511" indent="0">
              <a:buNone/>
              <a:defRPr sz="400"/>
            </a:lvl2pPr>
            <a:lvl3pPr marL="329021" indent="0">
              <a:buNone/>
              <a:defRPr sz="300"/>
            </a:lvl3pPr>
            <a:lvl4pPr marL="493532" indent="0">
              <a:buNone/>
              <a:defRPr sz="300"/>
            </a:lvl4pPr>
            <a:lvl5pPr marL="658043" indent="0">
              <a:buNone/>
              <a:defRPr sz="300"/>
            </a:lvl5pPr>
            <a:lvl6pPr marL="822553" indent="0">
              <a:buNone/>
              <a:defRPr sz="300"/>
            </a:lvl6pPr>
            <a:lvl7pPr marL="987064" indent="0">
              <a:buNone/>
              <a:defRPr sz="300"/>
            </a:lvl7pPr>
            <a:lvl8pPr marL="1151575" indent="0">
              <a:buNone/>
              <a:defRPr sz="300"/>
            </a:lvl8pPr>
            <a:lvl9pPr marL="131608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73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87" y="115323"/>
            <a:ext cx="2591753" cy="479954"/>
          </a:xfrm>
          <a:prstGeom prst="rect">
            <a:avLst/>
          </a:prstGeom>
        </p:spPr>
        <p:txBody>
          <a:bodyPr vert="horz" lIns="32902" tIns="16451" rIns="32902" bIns="164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7" y="671937"/>
            <a:ext cx="2591753" cy="1900485"/>
          </a:xfrm>
          <a:prstGeom prst="rect">
            <a:avLst/>
          </a:prstGeom>
        </p:spPr>
        <p:txBody>
          <a:bodyPr vert="horz" lIns="32902" tIns="16451" rIns="32902" bIns="164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986" y="2669080"/>
            <a:ext cx="671937" cy="153319"/>
          </a:xfrm>
          <a:prstGeom prst="rect">
            <a:avLst/>
          </a:prstGeom>
        </p:spPr>
        <p:txBody>
          <a:bodyPr vert="horz" lIns="32902" tIns="16451" rIns="32902" bIns="16451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907" y="2669080"/>
            <a:ext cx="911913" cy="153319"/>
          </a:xfrm>
          <a:prstGeom prst="rect">
            <a:avLst/>
          </a:prstGeom>
        </p:spPr>
        <p:txBody>
          <a:bodyPr vert="horz" lIns="32902" tIns="16451" rIns="32902" bIns="16451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3803" y="2669080"/>
            <a:ext cx="671937" cy="153319"/>
          </a:xfrm>
          <a:prstGeom prst="rect">
            <a:avLst/>
          </a:prstGeom>
        </p:spPr>
        <p:txBody>
          <a:bodyPr vert="horz" lIns="32902" tIns="16451" rIns="32902" bIns="16451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43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021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383" indent="-123383" algn="l" defTabSz="32902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7330" indent="-102819" algn="l" defTabSz="32902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277" indent="-82255" algn="l" defTabSz="32902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5787" indent="-82255" algn="l" defTabSz="329021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0298" indent="-82255" algn="l" defTabSz="329021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04809" indent="-82255" algn="l" defTabSz="32902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319" indent="-82255" algn="l" defTabSz="32902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33830" indent="-82255" algn="l" defTabSz="32902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341" indent="-82255" algn="l" defTabSz="32902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11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29021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93532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58043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22553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87064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575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086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51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3"/>
          <p:cNvGrpSpPr>
            <a:grpSpLocks noChangeAspect="1"/>
          </p:cNvGrpSpPr>
          <p:nvPr/>
        </p:nvGrpSpPr>
        <p:grpSpPr>
          <a:xfrm>
            <a:off x="21115" y="-274"/>
            <a:ext cx="735893" cy="2879999"/>
            <a:chOff x="6584247" y="1624337"/>
            <a:chExt cx="809793" cy="3169224"/>
          </a:xfrm>
        </p:grpSpPr>
        <p:sp>
          <p:nvSpPr>
            <p:cNvPr id="25" name="Isosceles Triangle 24"/>
            <p:cNvSpPr>
              <a:spLocks noChangeAspect="1"/>
            </p:cNvSpPr>
            <p:nvPr/>
          </p:nvSpPr>
          <p:spPr>
            <a:xfrm flipV="1">
              <a:off x="6584247" y="2121764"/>
              <a:ext cx="809793" cy="809793"/>
            </a:xfrm>
            <a:prstGeom prst="triangl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6" name="Curved Connector 25"/>
            <p:cNvCxnSpPr>
              <a:cxnSpLocks noChangeAspect="1"/>
            </p:cNvCxnSpPr>
            <p:nvPr/>
          </p:nvCxnSpPr>
          <p:spPr>
            <a:xfrm flipV="1">
              <a:off x="6877436" y="2329998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 noChangeAspect="1"/>
            </p:cNvCxnSpPr>
            <p:nvPr/>
          </p:nvCxnSpPr>
          <p:spPr>
            <a:xfrm>
              <a:off x="6985166" y="1624337"/>
              <a:ext cx="0" cy="47430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 noChangeAspect="1"/>
            </p:cNvCxnSpPr>
            <p:nvPr/>
          </p:nvCxnSpPr>
          <p:spPr>
            <a:xfrm flipV="1">
              <a:off x="6994599" y="3594203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34"/>
            <p:cNvGrpSpPr>
              <a:grpSpLocks noChangeAspect="1"/>
            </p:cNvGrpSpPr>
            <p:nvPr/>
          </p:nvGrpSpPr>
          <p:grpSpPr>
            <a:xfrm>
              <a:off x="6823057" y="3706613"/>
              <a:ext cx="349879" cy="61114"/>
              <a:chOff x="4724894" y="1611142"/>
              <a:chExt cx="108879" cy="19018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9"/>
            <p:cNvSpPr>
              <a:spLocks noChangeAspect="1"/>
            </p:cNvSpPr>
            <p:nvPr/>
          </p:nvSpPr>
          <p:spPr>
            <a:xfrm>
              <a:off x="6865446" y="3773514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>
              <a:cxnSpLocks noChangeAspect="1"/>
            </p:cNvCxnSpPr>
            <p:nvPr/>
          </p:nvCxnSpPr>
          <p:spPr>
            <a:xfrm flipV="1">
              <a:off x="6996559" y="4051158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 noChangeAspect="1"/>
            </p:cNvCxnSpPr>
            <p:nvPr/>
          </p:nvCxnSpPr>
          <p:spPr>
            <a:xfrm>
              <a:off x="6985259" y="2938213"/>
              <a:ext cx="7767" cy="65940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 noChangeAspect="1"/>
            </p:cNvCxnSpPr>
            <p:nvPr/>
          </p:nvCxnSpPr>
          <p:spPr>
            <a:xfrm>
              <a:off x="7000327" y="4157295"/>
              <a:ext cx="0" cy="63626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r="3894" b="3"/>
          <a:stretch/>
        </p:blipFill>
        <p:spPr bwMode="auto">
          <a:xfrm>
            <a:off x="921046" y="7046"/>
            <a:ext cx="1958976" cy="12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t="5897" r="3052" b="285"/>
          <a:stretch/>
        </p:blipFill>
        <p:spPr bwMode="auto">
          <a:xfrm>
            <a:off x="899725" y="1620022"/>
            <a:ext cx="1980000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298" y="3584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9782" y="13889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6375" y="3584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 BALSON</cp:lastModifiedBy>
  <cp:revision>22</cp:revision>
  <dcterms:created xsi:type="dcterms:W3CDTF">2013-09-09T08:33:21Z</dcterms:created>
  <dcterms:modified xsi:type="dcterms:W3CDTF">2013-09-18T05:40:50Z</dcterms:modified>
</cp:coreProperties>
</file>