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85" r:id="rId4"/>
    <p:sldId id="279" r:id="rId5"/>
    <p:sldId id="281" r:id="rId6"/>
    <p:sldId id="280" r:id="rId7"/>
    <p:sldId id="282" r:id="rId8"/>
    <p:sldId id="283" r:id="rId9"/>
    <p:sldId id="28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C71576-86C6-4469-8702-0929E53BF5ED}" type="datetimeFigureOut">
              <a:rPr lang="en-US" smtClean="0"/>
              <a:t>6/28/2021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11CB4-DF23-4DA4-88B6-47983C99C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5311CB4-DF23-4DA4-88B6-47983C99C81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5311CB4-DF23-4DA4-88B6-47983C99C81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FC71576-86C6-4469-8702-0929E53BF5ED}" type="datetimeFigureOut">
              <a:rPr lang="en-US" smtClean="0"/>
              <a:t>6/28/2021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FC71576-86C6-4469-8702-0929E53BF5ED}"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11CB4-DF23-4DA4-88B6-47983C99C81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C71576-86C6-4469-8702-0929E53BF5ED}" type="datetimeFigureOut">
              <a:rPr lang="en-US" smtClean="0"/>
              <a:t>6/28/2021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5311CB4-DF23-4DA4-88B6-47983C99C81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71576-86C6-4469-8702-0929E53BF5ED}"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5311CB4-DF23-4DA4-88B6-47983C99C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FC71576-86C6-4469-8702-0929E53BF5ED}"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311CB4-DF23-4DA4-88B6-47983C99C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FC71576-86C6-4469-8702-0929E53BF5ED}" type="datetimeFigureOut">
              <a:rPr lang="en-US" smtClean="0"/>
              <a:t>6/28/2021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5311CB4-DF23-4DA4-88B6-47983C99C81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FC71576-86C6-4469-8702-0929E53BF5ED}" type="datetimeFigureOut">
              <a:rPr lang="en-US" smtClean="0"/>
              <a:t>6/28/2021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FC71576-86C6-4469-8702-0929E53BF5ED}" type="datetimeFigureOut">
              <a:rPr lang="en-US" smtClean="0"/>
              <a:t>6/28/2021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311CB4-DF23-4DA4-88B6-47983C99C81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astpearlmassag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astpearlmassage.com/aromatherapy-body-massage-tacom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astpearlmassage.com/aromatherapy-body-massage-taco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534400" cy="1752600"/>
          </a:xfrm>
        </p:spPr>
        <p:txBody>
          <a:bodyPr>
            <a:noAutofit/>
          </a:bodyPr>
          <a:lstStyle/>
          <a:p>
            <a:r>
              <a:rPr lang="en-US" sz="3600" b="1" dirty="0"/>
              <a:t>Couples Massage Therapy: Not Just For Lovers!</a:t>
            </a:r>
            <a:br>
              <a:rPr lang="en-US" sz="3600" b="1" dirty="0"/>
            </a:b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600"/>
            <a:ext cx="8839200" cy="4572000"/>
          </a:xfrm>
          <a:prstGeom prst="rect">
            <a:avLst/>
          </a:prstGeom>
        </p:spPr>
      </p:pic>
    </p:spTree>
    <p:extLst>
      <p:ext uri="{BB962C8B-B14F-4D97-AF65-F5344CB8AC3E}">
        <p14:creationId xmlns:p14="http://schemas.microsoft.com/office/powerpoint/2010/main" val="270021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743200"/>
            <a:ext cx="8839200" cy="2057400"/>
          </a:xfrm>
        </p:spPr>
        <p:txBody>
          <a:bodyPr>
            <a:noAutofit/>
          </a:bodyPr>
          <a:lstStyle/>
          <a:p>
            <a:r>
              <a:rPr lang="en-US" b="0" dirty="0"/>
              <a:t>The massage treatment of East Pearl Spa is excellent. Thanks to our expert massage therapists and state-of-the-art equipment, we have provided unique therapies for years. We provide our clients with safety and privacy and strive to meet fair expectations. Thanks to our expert massage therapists and the latest technology, we provide excellent therapy for years. To get more information visit our website </a:t>
            </a:r>
            <a:r>
              <a:rPr lang="en-US" b="0" dirty="0">
                <a:hlinkClick r:id="rId2"/>
              </a:rPr>
              <a:t>East Pearl Massage.</a:t>
            </a:r>
            <a:endParaRPr lang="en-US" sz="1800" dirty="0">
              <a:solidFill>
                <a:schemeClr val="tx1"/>
              </a:solidFill>
            </a:endParaRPr>
          </a:p>
        </p:txBody>
      </p:sp>
      <p:sp>
        <p:nvSpPr>
          <p:cNvPr id="3" name="Title 2"/>
          <p:cNvSpPr>
            <a:spLocks noGrp="1"/>
          </p:cNvSpPr>
          <p:nvPr>
            <p:ph type="ctrTitle"/>
          </p:nvPr>
        </p:nvSpPr>
        <p:spPr>
          <a:xfrm>
            <a:off x="685800" y="381000"/>
            <a:ext cx="7772400" cy="2590800"/>
          </a:xfrm>
        </p:spPr>
        <p:txBody>
          <a:bodyPr>
            <a:normAutofit/>
          </a:bodyPr>
          <a:lstStyle/>
          <a:p>
            <a:r>
              <a:rPr lang="en-US" b="1" dirty="0" smtClean="0"/>
              <a:t>Why choose us?  </a:t>
            </a:r>
            <a:br>
              <a:rPr lang="en-US" b="1" dirty="0" smtClean="0"/>
            </a:br>
            <a:r>
              <a:rPr lang="en-US" dirty="0" smtClean="0"/>
              <a:t/>
            </a:r>
            <a:br>
              <a:rPr lang="en-US" dirty="0" smtClean="0"/>
            </a:br>
            <a:endParaRPr lang="en-US" dirty="0"/>
          </a:p>
        </p:txBody>
      </p:sp>
    </p:spTree>
    <p:extLst>
      <p:ext uri="{BB962C8B-B14F-4D97-AF65-F5344CB8AC3E}">
        <p14:creationId xmlns:p14="http://schemas.microsoft.com/office/powerpoint/2010/main" val="36531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1000"/>
            <a:ext cx="8534400" cy="685800"/>
          </a:xfrm>
        </p:spPr>
        <p:txBody>
          <a:bodyPr>
            <a:noAutofit/>
          </a:bodyPr>
          <a:lstStyle/>
          <a:p>
            <a:r>
              <a:rPr lang="en-US" sz="3600" b="1" dirty="0">
                <a:solidFill>
                  <a:schemeClr val="accent1"/>
                </a:solidFill>
              </a:rPr>
              <a:t>Couples Massage </a:t>
            </a:r>
            <a:r>
              <a:rPr lang="en-US" sz="3600" b="1" dirty="0" smtClean="0">
                <a:solidFill>
                  <a:schemeClr val="accent1"/>
                </a:solidFill>
              </a:rPr>
              <a:t>Therapy.</a:t>
            </a:r>
            <a:endParaRPr lang="en-US" sz="3600" dirty="0">
              <a:solidFill>
                <a:schemeClr val="accent1"/>
              </a:solidFill>
            </a:endParaRPr>
          </a:p>
        </p:txBody>
      </p:sp>
      <p:sp>
        <p:nvSpPr>
          <p:cNvPr id="3" name="Content Placeholder 2"/>
          <p:cNvSpPr>
            <a:spLocks noGrp="1"/>
          </p:cNvSpPr>
          <p:nvPr>
            <p:ph sz="quarter" idx="1"/>
          </p:nvPr>
        </p:nvSpPr>
        <p:spPr>
          <a:xfrm>
            <a:off x="301752" y="1600200"/>
            <a:ext cx="8503920" cy="4800600"/>
          </a:xfrm>
        </p:spPr>
        <p:txBody>
          <a:bodyPr>
            <a:noAutofit/>
          </a:bodyPr>
          <a:lstStyle/>
          <a:p>
            <a:pPr marL="0" indent="0">
              <a:buNone/>
            </a:pPr>
            <a:r>
              <a:rPr lang="en-US" sz="2400" dirty="0"/>
              <a:t>Couples Massage Therapy is almost the same as another massage, the main difference being that there are two instead of one massage table. Two therapists will be in the room - you and your spouse. The second one. Those who go for first-time massage therapy will receive this service much more comfortably when a loved one is in the same room.</a:t>
            </a:r>
          </a:p>
          <a:p>
            <a:pPr marL="0" indent="0">
              <a:buNone/>
            </a:pPr>
            <a:endParaRPr lang="en-US" sz="2400" b="1" dirty="0" smtClean="0">
              <a:hlinkClick r:id="rId2"/>
            </a:endParaRPr>
          </a:p>
          <a:p>
            <a:pPr marL="0" indent="0">
              <a:buNone/>
            </a:pPr>
            <a:r>
              <a:rPr lang="en-US" sz="2400" b="1" dirty="0" smtClean="0">
                <a:hlinkClick r:id="rId2"/>
              </a:rPr>
              <a:t>Couples </a:t>
            </a:r>
            <a:r>
              <a:rPr lang="en-US" sz="2400" b="1" dirty="0">
                <a:hlinkClick r:id="rId2"/>
              </a:rPr>
              <a:t>Massage Therapy</a:t>
            </a:r>
            <a:r>
              <a:rPr lang="en-US" sz="2400" dirty="0"/>
              <a:t> is both an excellent opportunity to unwind and spend time with a special guest. The time you share with a beloved improves the connection between you, and massage therapies are meant to achieve just that aim. The fact that you are at rest makes it even unique.</a:t>
            </a:r>
          </a:p>
          <a:p>
            <a:pPr marL="0" indent="0">
              <a:buNone/>
            </a:pPr>
            <a:endParaRPr lang="en-US" sz="2400" dirty="0"/>
          </a:p>
        </p:txBody>
      </p:sp>
    </p:spTree>
    <p:extLst>
      <p:ext uri="{BB962C8B-B14F-4D97-AF65-F5344CB8AC3E}">
        <p14:creationId xmlns:p14="http://schemas.microsoft.com/office/powerpoint/2010/main" val="18904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noAutofit/>
          </a:bodyPr>
          <a:lstStyle/>
          <a:p>
            <a:r>
              <a:rPr lang="en-US" sz="3200" b="1" dirty="0">
                <a:solidFill>
                  <a:schemeClr val="accent1"/>
                </a:solidFill>
              </a:rPr>
              <a:t>Couples Massage Therapy.</a:t>
            </a:r>
            <a:endParaRPr lang="en-US" sz="3200" dirty="0"/>
          </a:p>
        </p:txBody>
      </p:sp>
      <p:sp>
        <p:nvSpPr>
          <p:cNvPr id="3" name="Content Placeholder 2"/>
          <p:cNvSpPr>
            <a:spLocks noGrp="1"/>
          </p:cNvSpPr>
          <p:nvPr>
            <p:ph sz="quarter" idx="1"/>
          </p:nvPr>
        </p:nvSpPr>
        <p:spPr>
          <a:xfrm>
            <a:off x="346087" y="1447800"/>
            <a:ext cx="8503920" cy="5945124"/>
          </a:xfrm>
        </p:spPr>
        <p:txBody>
          <a:bodyPr>
            <a:noAutofit/>
          </a:bodyPr>
          <a:lstStyle/>
          <a:p>
            <a:pPr marL="0" indent="0">
              <a:buNone/>
            </a:pPr>
            <a:r>
              <a:rPr lang="en-US" sz="2400" dirty="0"/>
              <a:t>What better way than to have a couple of massages together than spending a good time with a sister you haven't seen for some time? Sisters are more than biological families, and keeping the bond intact is very vital. A massage together is one of the most acceptable ways to achieve this.</a:t>
            </a:r>
          </a:p>
          <a:p>
            <a:pPr marL="0" indent="0">
              <a:buNone/>
            </a:pPr>
            <a:r>
              <a:rPr lang="en-US" sz="2400" dirty="0"/>
              <a:t/>
            </a:r>
            <a:br>
              <a:rPr lang="en-US" sz="2400" dirty="0"/>
            </a:br>
            <a:r>
              <a:rPr lang="en-US" sz="2400" dirty="0"/>
              <a:t>You and your pals should go for a massage treatment if you and your friends look for a clean manner of spending some time together. In contrast to other "fun" approaches, massage is inexpensive and makes you feel better than ever before. This is because massage relieves the tight muscles, supports blood flow, and makes you sharper and concentrated.</a:t>
            </a:r>
            <a:endParaRPr lang="en-US" sz="2400" dirty="0"/>
          </a:p>
        </p:txBody>
      </p:sp>
    </p:spTree>
    <p:extLst>
      <p:ext uri="{BB962C8B-B14F-4D97-AF65-F5344CB8AC3E}">
        <p14:creationId xmlns:p14="http://schemas.microsoft.com/office/powerpoint/2010/main" val="31736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884" y="304800"/>
            <a:ext cx="8534400" cy="685800"/>
          </a:xfrm>
        </p:spPr>
        <p:txBody>
          <a:bodyPr>
            <a:noAutofit/>
          </a:bodyPr>
          <a:lstStyle/>
          <a:p>
            <a:r>
              <a:rPr lang="en-US" sz="3200" b="1" dirty="0">
                <a:solidFill>
                  <a:schemeClr val="accent1"/>
                </a:solidFill>
              </a:rPr>
              <a:t>Couples Massage Therapy.</a:t>
            </a:r>
            <a:endParaRPr lang="en-US" sz="3400" dirty="0">
              <a:solidFill>
                <a:schemeClr val="accent1"/>
              </a:solidFill>
            </a:endParaRPr>
          </a:p>
        </p:txBody>
      </p:sp>
      <p:sp>
        <p:nvSpPr>
          <p:cNvPr id="3" name="Content Placeholder 2"/>
          <p:cNvSpPr>
            <a:spLocks noGrp="1"/>
          </p:cNvSpPr>
          <p:nvPr>
            <p:ph sz="quarter" idx="1"/>
          </p:nvPr>
        </p:nvSpPr>
        <p:spPr>
          <a:xfrm>
            <a:off x="353291" y="1447800"/>
            <a:ext cx="8503920" cy="5029200"/>
          </a:xfrm>
        </p:spPr>
        <p:txBody>
          <a:bodyPr>
            <a:noAutofit/>
          </a:bodyPr>
          <a:lstStyle/>
          <a:p>
            <a:pPr marL="0" indent="0">
              <a:buNone/>
            </a:pPr>
            <a:r>
              <a:rPr lang="en-US" dirty="0"/>
              <a:t>You may surprise your mother, the daughter, at any moment with a massage delight. Whether you live together or first see each other after an extended period, that's it. You may rest assured that they like the thought and that the spa center feels lovely.</a:t>
            </a:r>
          </a:p>
          <a:p>
            <a:pPr marL="0" indent="0">
              <a:buNone/>
            </a:pPr>
            <a:endParaRPr lang="en-US" dirty="0" smtClean="0"/>
          </a:p>
          <a:p>
            <a:pPr marL="0" indent="0">
              <a:buNone/>
            </a:pPr>
            <a:r>
              <a:rPr lang="en-US" dirty="0" smtClean="0"/>
              <a:t>There </a:t>
            </a:r>
            <a:r>
              <a:rPr lang="en-US" dirty="0"/>
              <a:t>is no point in why someone should not go for a massage for a couple. You and your loved one will find a peaceful setting in which your mind and body may rest. You can't go wrong with Couples Massage Therapy.</a:t>
            </a:r>
          </a:p>
          <a:p>
            <a:endParaRPr lang="en-US" sz="2350" dirty="0"/>
          </a:p>
        </p:txBody>
      </p:sp>
    </p:spTree>
    <p:extLst>
      <p:ext uri="{BB962C8B-B14F-4D97-AF65-F5344CB8AC3E}">
        <p14:creationId xmlns:p14="http://schemas.microsoft.com/office/powerpoint/2010/main" val="22383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066800"/>
          </a:xfrm>
        </p:spPr>
        <p:txBody>
          <a:bodyPr>
            <a:noAutofit/>
          </a:bodyPr>
          <a:lstStyle/>
          <a:p>
            <a:r>
              <a:rPr lang="en-US" sz="2800" b="1" dirty="0">
                <a:solidFill>
                  <a:schemeClr val="accent1"/>
                </a:solidFill>
              </a:rPr>
              <a:t> Why Choose Couples Massage Therapy</a:t>
            </a:r>
            <a:br>
              <a:rPr lang="en-US" sz="2800" b="1" dirty="0">
                <a:solidFill>
                  <a:schemeClr val="accent1"/>
                </a:solidFill>
              </a:rPr>
            </a:br>
            <a:endParaRPr lang="en-US" sz="2800" b="1" dirty="0">
              <a:solidFill>
                <a:schemeClr val="accent1"/>
              </a:solidFill>
            </a:endParaRPr>
          </a:p>
        </p:txBody>
      </p:sp>
      <p:sp>
        <p:nvSpPr>
          <p:cNvPr id="5" name="Content Placeholder 4"/>
          <p:cNvSpPr>
            <a:spLocks noGrp="1"/>
          </p:cNvSpPr>
          <p:nvPr>
            <p:ph sz="quarter" idx="1"/>
          </p:nvPr>
        </p:nvSpPr>
        <p:spPr>
          <a:xfrm>
            <a:off x="301752" y="1527048"/>
            <a:ext cx="8503920" cy="4797552"/>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If </a:t>
            </a:r>
            <a:r>
              <a:rPr lang="en-US" sz="2200" dirty="0"/>
              <a:t>you want your partner or others to have a happy moment, you might try taking Couples Massage Therapy. Many locations provide this kind of massage, and most of them have a calm, enjoyable atmosphere, which you surely will appreciate. There are many other aspects why such a massage may be a wise option.</a:t>
            </a:r>
            <a:endParaRPr lang="en-US" sz="2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81544"/>
            <a:ext cx="8839200" cy="3061855"/>
          </a:xfrm>
          <a:prstGeom prst="rect">
            <a:avLst/>
          </a:prstGeom>
        </p:spPr>
      </p:pic>
    </p:spTree>
    <p:extLst>
      <p:ext uri="{BB962C8B-B14F-4D97-AF65-F5344CB8AC3E}">
        <p14:creationId xmlns:p14="http://schemas.microsoft.com/office/powerpoint/2010/main" val="326684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6982"/>
            <a:ext cx="8534400" cy="969818"/>
          </a:xfrm>
        </p:spPr>
        <p:txBody>
          <a:bodyPr>
            <a:noAutofit/>
          </a:bodyPr>
          <a:lstStyle/>
          <a:p>
            <a:r>
              <a:rPr lang="en-US" sz="3600" b="1" dirty="0">
                <a:solidFill>
                  <a:schemeClr val="accent1"/>
                </a:solidFill>
              </a:rPr>
              <a:t>Couples Massage Therapy.</a:t>
            </a:r>
            <a:endParaRPr lang="en-US" sz="3600" b="1" dirty="0">
              <a:solidFill>
                <a:schemeClr val="accent1"/>
              </a:solidFill>
            </a:endParaRPr>
          </a:p>
        </p:txBody>
      </p:sp>
      <p:sp>
        <p:nvSpPr>
          <p:cNvPr id="4" name="Content Placeholder 3"/>
          <p:cNvSpPr>
            <a:spLocks noGrp="1"/>
          </p:cNvSpPr>
          <p:nvPr>
            <p:ph sz="quarter" idx="1"/>
          </p:nvPr>
        </p:nvSpPr>
        <p:spPr>
          <a:xfrm>
            <a:off x="301752" y="1527048"/>
            <a:ext cx="8503920" cy="4949952"/>
          </a:xfrm>
        </p:spPr>
        <p:txBody>
          <a:bodyPr>
            <a:normAutofit lnSpcReduction="10000"/>
          </a:bodyPr>
          <a:lstStyle/>
          <a:p>
            <a:r>
              <a:rPr lang="en-US" dirty="0"/>
              <a:t> </a:t>
            </a:r>
            <a:r>
              <a:rPr lang="en-US" b="1" dirty="0">
                <a:hlinkClick r:id="rId2"/>
              </a:rPr>
              <a:t>Couples Massage Therapy</a:t>
            </a:r>
            <a:r>
              <a:rPr lang="en-US" dirty="0"/>
              <a:t> enables two individuals to relax, enjoy a peaceful and intimate atmosphere together.</a:t>
            </a:r>
          </a:p>
          <a:p>
            <a:r>
              <a:rPr lang="en-US" dirty="0"/>
              <a:t> </a:t>
            </a:r>
            <a:r>
              <a:rPr lang="en-US" dirty="0" smtClean="0"/>
              <a:t>A </a:t>
            </a:r>
            <a:r>
              <a:rPr lang="en-US" dirty="0"/>
              <a:t>pair with one or more children would surely enjoy the opportunity to relax and speak in a calm and quiet environment.</a:t>
            </a:r>
          </a:p>
          <a:p>
            <a:r>
              <a:rPr lang="en-US" dirty="0"/>
              <a:t> </a:t>
            </a:r>
            <a:r>
              <a:rPr lang="en-US" dirty="0" smtClean="0"/>
              <a:t>Even </a:t>
            </a:r>
            <a:r>
              <a:rPr lang="en-US" dirty="0"/>
              <a:t>childless couples will find the massage of a team a fantastic way to connect since it's almost hard to become irritated or argue about a good massage.</a:t>
            </a:r>
          </a:p>
          <a:p>
            <a:r>
              <a:rPr lang="en-US" dirty="0"/>
              <a:t> A couple's massage maybe even a perfect date for those who love activities at a restaurant and movies outside the usual dinner.</a:t>
            </a:r>
          </a:p>
          <a:p>
            <a:endParaRPr lang="en-US" sz="2400" dirty="0"/>
          </a:p>
        </p:txBody>
      </p:sp>
    </p:spTree>
    <p:extLst>
      <p:ext uri="{BB962C8B-B14F-4D97-AF65-F5344CB8AC3E}">
        <p14:creationId xmlns:p14="http://schemas.microsoft.com/office/powerpoint/2010/main" val="2524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304800"/>
            <a:ext cx="8534400" cy="609600"/>
          </a:xfrm>
        </p:spPr>
        <p:txBody>
          <a:bodyPr>
            <a:noAutofit/>
          </a:bodyPr>
          <a:lstStyle/>
          <a:p>
            <a:r>
              <a:rPr lang="en-US" sz="3600" b="1" dirty="0">
                <a:solidFill>
                  <a:schemeClr val="accent1"/>
                </a:solidFill>
              </a:rPr>
              <a:t>Couples Massage Therapy.</a:t>
            </a:r>
            <a:endParaRPr lang="en-US" sz="3600" dirty="0"/>
          </a:p>
        </p:txBody>
      </p:sp>
      <p:sp>
        <p:nvSpPr>
          <p:cNvPr id="3" name="Content Placeholder 2"/>
          <p:cNvSpPr>
            <a:spLocks noGrp="1"/>
          </p:cNvSpPr>
          <p:nvPr>
            <p:ph sz="quarter" idx="1"/>
          </p:nvPr>
        </p:nvSpPr>
        <p:spPr>
          <a:xfrm>
            <a:off x="228600" y="1524000"/>
            <a:ext cx="8656320" cy="5105400"/>
          </a:xfrm>
        </p:spPr>
        <p:txBody>
          <a:bodyPr>
            <a:noAutofit/>
          </a:bodyPr>
          <a:lstStyle/>
          <a:p>
            <a:r>
              <a:rPr lang="en-US" dirty="0" smtClean="0"/>
              <a:t> Most </a:t>
            </a:r>
            <a:r>
              <a:rPr lang="en-US" dirty="0"/>
              <a:t>people want to have a beautiful massage, and one person doesn't need to enter and then wait outside while the other person receives his massage.</a:t>
            </a:r>
          </a:p>
          <a:p>
            <a:r>
              <a:rPr lang="en-US" dirty="0" smtClean="0"/>
              <a:t> Together </a:t>
            </a:r>
            <a:r>
              <a:rPr lang="en-US" dirty="0"/>
              <a:t>the massage saves time and allows a couple or two excellent friends to enjoy the pleasure.</a:t>
            </a:r>
          </a:p>
          <a:p>
            <a:r>
              <a:rPr lang="en-US" dirty="0" smtClean="0"/>
              <a:t> It </a:t>
            </a:r>
            <a:r>
              <a:rPr lang="en-US" dirty="0"/>
              <a:t>should also be mentioned that Couples Massage Therapy is, though it may be, not always romantic.</a:t>
            </a:r>
          </a:p>
          <a:p>
            <a:r>
              <a:rPr lang="en-US" dirty="0"/>
              <a:t> </a:t>
            </a:r>
            <a:r>
              <a:rPr lang="en-US" dirty="0" smtClean="0"/>
              <a:t>Close </a:t>
            </a:r>
            <a:r>
              <a:rPr lang="en-US" dirty="0"/>
              <a:t>friends who like each other's company might have a massage together and speak</a:t>
            </a:r>
            <a:r>
              <a:rPr lang="en-US" dirty="0" smtClean="0"/>
              <a:t>.</a:t>
            </a:r>
            <a:endParaRPr lang="en-US" dirty="0"/>
          </a:p>
        </p:txBody>
      </p:sp>
    </p:spTree>
    <p:extLst>
      <p:ext uri="{BB962C8B-B14F-4D97-AF65-F5344CB8AC3E}">
        <p14:creationId xmlns:p14="http://schemas.microsoft.com/office/powerpoint/2010/main" val="131419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97" y="381000"/>
            <a:ext cx="8534400" cy="758952"/>
          </a:xfrm>
        </p:spPr>
        <p:txBody>
          <a:bodyPr>
            <a:normAutofit/>
          </a:bodyPr>
          <a:lstStyle/>
          <a:p>
            <a:r>
              <a:rPr lang="en-US" sz="3600" b="1" dirty="0">
                <a:solidFill>
                  <a:schemeClr val="accent1"/>
                </a:solidFill>
              </a:rPr>
              <a:t>Couples Massage Therapy.</a:t>
            </a:r>
            <a:endParaRPr lang="en-US" sz="3600" dirty="0"/>
          </a:p>
        </p:txBody>
      </p:sp>
      <p:sp>
        <p:nvSpPr>
          <p:cNvPr id="5" name="Content Placeholder 4"/>
          <p:cNvSpPr>
            <a:spLocks noGrp="1"/>
          </p:cNvSpPr>
          <p:nvPr>
            <p:ph sz="quarter" idx="1"/>
          </p:nvPr>
        </p:nvSpPr>
        <p:spPr>
          <a:xfrm>
            <a:off x="287897" y="1447800"/>
            <a:ext cx="8627503" cy="4953000"/>
          </a:xfrm>
        </p:spPr>
        <p:txBody>
          <a:bodyPr>
            <a:normAutofit fontScale="92500"/>
          </a:bodyPr>
          <a:lstStyle/>
          <a:p>
            <a:r>
              <a:rPr lang="en-US" dirty="0"/>
              <a:t> </a:t>
            </a:r>
            <a:r>
              <a:rPr lang="en-US" dirty="0" smtClean="0"/>
              <a:t>If </a:t>
            </a:r>
            <a:r>
              <a:rPr lang="en-US" dirty="0"/>
              <a:t>you have had a previous massage and know where to go, maybe you want to expose your friends to this relaxation activity. Many individuals haven't benefited from massage treatment and enjoy the relaxation and stress-free experience it can provide you.</a:t>
            </a:r>
          </a:p>
          <a:p>
            <a:r>
              <a:rPr lang="en-US" dirty="0"/>
              <a:t> It isn't easy to find chances to relax and have time with anyone in today's rapid pace society.</a:t>
            </a:r>
          </a:p>
          <a:p>
            <a:r>
              <a:rPr lang="en-US" dirty="0" smtClean="0"/>
              <a:t> If </a:t>
            </a:r>
            <a:r>
              <a:rPr lang="en-US" dirty="0"/>
              <a:t>you wish to stay in calm surroundings with a partner or close friend, take Couples Massage Therapy into account.</a:t>
            </a:r>
          </a:p>
          <a:p>
            <a:r>
              <a:rPr lang="en-US" dirty="0"/>
              <a:t> </a:t>
            </a:r>
            <a:r>
              <a:rPr lang="en-US" dirty="0" smtClean="0"/>
              <a:t>There </a:t>
            </a:r>
            <a:r>
              <a:rPr lang="en-US" dirty="0"/>
              <a:t>are several places where this treatment is possible; these establishments generally provide distinct massage methods for a couple.</a:t>
            </a:r>
          </a:p>
          <a:p>
            <a:endParaRPr lang="en-US" dirty="0"/>
          </a:p>
        </p:txBody>
      </p:sp>
    </p:spTree>
    <p:extLst>
      <p:ext uri="{BB962C8B-B14F-4D97-AF65-F5344CB8AC3E}">
        <p14:creationId xmlns:p14="http://schemas.microsoft.com/office/powerpoint/2010/main" val="160139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917448"/>
          </a:xfrm>
        </p:spPr>
        <p:txBody>
          <a:bodyPr>
            <a:noAutofit/>
          </a:bodyPr>
          <a:lstStyle/>
          <a:p>
            <a:r>
              <a:rPr lang="en-US" sz="3600" b="1" dirty="0">
                <a:solidFill>
                  <a:schemeClr val="accent1"/>
                </a:solidFill>
              </a:rPr>
              <a:t>Couples Massage Therapy.</a:t>
            </a:r>
            <a:endParaRPr lang="en-US" sz="3600" dirty="0">
              <a:solidFill>
                <a:schemeClr val="accent1"/>
              </a:solidFill>
            </a:endParaRPr>
          </a:p>
        </p:txBody>
      </p:sp>
      <p:sp>
        <p:nvSpPr>
          <p:cNvPr id="3" name="Content Placeholder 2"/>
          <p:cNvSpPr>
            <a:spLocks noGrp="1"/>
          </p:cNvSpPr>
          <p:nvPr>
            <p:ph sz="quarter" idx="1"/>
          </p:nvPr>
        </p:nvSpPr>
        <p:spPr>
          <a:xfrm>
            <a:off x="228600" y="1527048"/>
            <a:ext cx="8610600" cy="4797552"/>
          </a:xfrm>
        </p:spPr>
        <p:txBody>
          <a:bodyPr>
            <a:normAutofit/>
          </a:bodyPr>
          <a:lstStyle/>
          <a:p>
            <a:pPr marL="0" indent="0">
              <a:buNone/>
            </a:pPr>
            <a:r>
              <a:rPr lang="en-US" dirty="0" smtClean="0"/>
              <a:t>While </a:t>
            </a:r>
            <a:r>
              <a:rPr lang="en-US" dirty="0"/>
              <a:t>a couple who has never had a joint massage may first feel uncomfortable, many individuals have discovered that this massage is calming </a:t>
            </a:r>
            <a:r>
              <a:rPr lang="en-US" dirty="0" smtClean="0"/>
              <a:t>and pleasurable </a:t>
            </a:r>
            <a:r>
              <a:rPr lang="en-US" dirty="0"/>
              <a:t>because the shared experience will enable you to share your pleasure with someone close to you</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707892"/>
            <a:ext cx="8763000" cy="2997708"/>
          </a:xfrm>
          <a:prstGeom prst="rect">
            <a:avLst/>
          </a:prstGeom>
        </p:spPr>
      </p:pic>
    </p:spTree>
    <p:extLst>
      <p:ext uri="{BB962C8B-B14F-4D97-AF65-F5344CB8AC3E}">
        <p14:creationId xmlns:p14="http://schemas.microsoft.com/office/powerpoint/2010/main" val="39604936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283</TotalTime>
  <Words>519</Words>
  <Application>Microsoft Office PowerPoint</Application>
  <PresentationFormat>On-screen Show (4:3)</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Georgia</vt:lpstr>
      <vt:lpstr>Wingdings</vt:lpstr>
      <vt:lpstr>Wingdings 2</vt:lpstr>
      <vt:lpstr>Civic</vt:lpstr>
      <vt:lpstr>Couples Massage Therapy: Not Just For Lovers! </vt:lpstr>
      <vt:lpstr>Couples Massage Therapy.</vt:lpstr>
      <vt:lpstr>Couples Massage Therapy.</vt:lpstr>
      <vt:lpstr>Couples Massage Therapy.</vt:lpstr>
      <vt:lpstr> Why Choose Couples Massage Therapy </vt:lpstr>
      <vt:lpstr>Couples Massage Therapy.</vt:lpstr>
      <vt:lpstr>Couples Massage Therapy.</vt:lpstr>
      <vt:lpstr>Couples Massage Therapy.</vt:lpstr>
      <vt:lpstr>Couples Massage Therapy.</vt:lpstr>
      <vt:lpstr>Why choose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 New York city in the workplace</dc:title>
  <dc:creator>vortax</dc:creator>
  <cp:lastModifiedBy>Shahzaib</cp:lastModifiedBy>
  <cp:revision>39</cp:revision>
  <dcterms:created xsi:type="dcterms:W3CDTF">2021-03-11T12:40:47Z</dcterms:created>
  <dcterms:modified xsi:type="dcterms:W3CDTF">2021-06-28T07:23:36Z</dcterms:modified>
</cp:coreProperties>
</file>