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8" r:id="rId4"/>
    <p:sldId id="279" r:id="rId5"/>
    <p:sldId id="281" r:id="rId6"/>
    <p:sldId id="280" r:id="rId7"/>
    <p:sldId id="282" r:id="rId8"/>
    <p:sldId id="283" r:id="rId9"/>
    <p:sldId id="284" r:id="rId10"/>
    <p:sldId id="285"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C71576-86C6-4469-8702-0929E53BF5ED}" type="datetimeFigureOut">
              <a:rPr lang="en-US" smtClean="0"/>
              <a:t>6/23/2021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11CB4-DF23-4DA4-88B6-47983C99C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311CB4-DF23-4DA4-88B6-47983C99C81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311CB4-DF23-4DA4-88B6-47983C99C81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FC71576-86C6-4469-8702-0929E53BF5ED}" type="datetimeFigureOut">
              <a:rPr lang="en-US" smtClean="0"/>
              <a:t>6/23/2021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C71576-86C6-4469-8702-0929E53BF5ED}"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11CB4-DF23-4DA4-88B6-47983C99C81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C71576-86C6-4469-8702-0929E53BF5ED}" type="datetimeFigureOut">
              <a:rPr lang="en-US" smtClean="0"/>
              <a:t>6/23/2021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311CB4-DF23-4DA4-88B6-47983C99C81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71576-86C6-4469-8702-0929E53BF5ED}"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311CB4-DF23-4DA4-88B6-47983C99C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FC71576-86C6-4469-8702-0929E53BF5ED}"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311CB4-DF23-4DA4-88B6-47983C99C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FC71576-86C6-4469-8702-0929E53BF5ED}" type="datetimeFigureOut">
              <a:rPr lang="en-US" smtClean="0"/>
              <a:t>6/23/2021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311CB4-DF23-4DA4-88B6-47983C99C81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FC71576-86C6-4469-8702-0929E53BF5ED}" type="datetimeFigureOut">
              <a:rPr lang="en-US" smtClean="0"/>
              <a:t>6/23/2021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C71576-86C6-4469-8702-0929E53BF5ED}" type="datetimeFigureOut">
              <a:rPr lang="en-US" smtClean="0"/>
              <a:t>6/23/2021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311CB4-DF23-4DA4-88B6-47983C99C81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astpearlmassage.com/couples-hot-stone-massage-taco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astpearlmassage.com/couples-hot-stone-massage-taco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914400"/>
          </a:xfrm>
        </p:spPr>
        <p:txBody>
          <a:bodyPr>
            <a:noAutofit/>
          </a:bodyPr>
          <a:lstStyle/>
          <a:p>
            <a:r>
              <a:rPr lang="en-US" sz="3200" b="1" dirty="0"/>
              <a:t>Couples Hot Stone Massage.</a:t>
            </a: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438400"/>
            <a:ext cx="8839200" cy="4267200"/>
          </a:xfrm>
          <a:prstGeom prst="rect">
            <a:avLst/>
          </a:prstGeom>
        </p:spPr>
      </p:pic>
    </p:spTree>
    <p:extLst>
      <p:ext uri="{BB962C8B-B14F-4D97-AF65-F5344CB8AC3E}">
        <p14:creationId xmlns:p14="http://schemas.microsoft.com/office/powerpoint/2010/main" val="2700210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79" y="228600"/>
            <a:ext cx="8534400" cy="987552"/>
          </a:xfrm>
        </p:spPr>
        <p:txBody>
          <a:bodyPr>
            <a:normAutofit fontScale="90000"/>
          </a:bodyPr>
          <a:lstStyle/>
          <a:p>
            <a:r>
              <a:rPr lang="en-US" sz="3600" b="1" dirty="0">
                <a:solidFill>
                  <a:schemeClr val="accent1"/>
                </a:solidFill>
              </a:rPr>
              <a:t>Experience the Relaxation of Hot Stone Therapy for Yourself</a:t>
            </a:r>
            <a:endParaRPr lang="en-US" dirty="0"/>
          </a:p>
        </p:txBody>
      </p:sp>
      <p:sp>
        <p:nvSpPr>
          <p:cNvPr id="3" name="Content Placeholder 2"/>
          <p:cNvSpPr>
            <a:spLocks noGrp="1"/>
          </p:cNvSpPr>
          <p:nvPr>
            <p:ph sz="quarter" idx="1"/>
          </p:nvPr>
        </p:nvSpPr>
        <p:spPr/>
        <p:txBody>
          <a:bodyPr/>
          <a:lstStyle/>
          <a:p>
            <a:pPr marL="0" indent="0">
              <a:buNone/>
            </a:pPr>
            <a:r>
              <a:rPr lang="en-US" dirty="0"/>
              <a:t>Read our suggestions on what you need to do after massages to ensure that you enjoy the full advantages of your Couples Hot Stone Massage session. It will assist your body heal and let you experience the benefits</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733800"/>
            <a:ext cx="8839200" cy="2971799"/>
          </a:xfrm>
          <a:prstGeom prst="rect">
            <a:avLst/>
          </a:prstGeom>
        </p:spPr>
      </p:pic>
    </p:spTree>
    <p:extLst>
      <p:ext uri="{BB962C8B-B14F-4D97-AF65-F5344CB8AC3E}">
        <p14:creationId xmlns:p14="http://schemas.microsoft.com/office/powerpoint/2010/main" val="131981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743200"/>
            <a:ext cx="8839200" cy="1828800"/>
          </a:xfrm>
        </p:spPr>
        <p:txBody>
          <a:bodyPr>
            <a:noAutofit/>
          </a:bodyPr>
          <a:lstStyle/>
          <a:p>
            <a:r>
              <a:rPr lang="en-US" b="0" dirty="0"/>
              <a:t>Our licensed massage therapist employs the most refined oils and soft, heated stones to alleviate pain and stress. Massage therapists use moderate pressure on the body in addition to placing crystals to increase client performance. Specific laws and legislation concerning the clean-up of a site we are ready to respect</a:t>
            </a:r>
            <a:r>
              <a:rPr lang="en-US" b="0" dirty="0" smtClean="0"/>
              <a:t>.</a:t>
            </a:r>
          </a:p>
          <a:p>
            <a:r>
              <a:rPr lang="en-US" b="0" dirty="0">
                <a:hlinkClick r:id="rId2"/>
              </a:rPr>
              <a:t> </a:t>
            </a:r>
            <a:r>
              <a:rPr lang="en-US" dirty="0">
                <a:hlinkClick r:id="rId2"/>
              </a:rPr>
              <a:t>Please </a:t>
            </a:r>
            <a:r>
              <a:rPr lang="en-US" dirty="0" smtClean="0">
                <a:hlinkClick r:id="rId2"/>
              </a:rPr>
              <a:t>Visit Website</a:t>
            </a:r>
            <a:r>
              <a:rPr lang="en-US" dirty="0">
                <a:hlinkClick r:id="rId2"/>
              </a:rPr>
              <a:t>.</a:t>
            </a:r>
            <a:endParaRPr lang="en-US" u="sng" dirty="0">
              <a:solidFill>
                <a:schemeClr val="tx1"/>
              </a:solidFill>
            </a:endParaRPr>
          </a:p>
        </p:txBody>
      </p:sp>
      <p:sp>
        <p:nvSpPr>
          <p:cNvPr id="3" name="Title 2"/>
          <p:cNvSpPr>
            <a:spLocks noGrp="1"/>
          </p:cNvSpPr>
          <p:nvPr>
            <p:ph type="ctrTitle"/>
          </p:nvPr>
        </p:nvSpPr>
        <p:spPr>
          <a:xfrm>
            <a:off x="685800" y="381000"/>
            <a:ext cx="7772400" cy="2590800"/>
          </a:xfrm>
        </p:spPr>
        <p:txBody>
          <a:bodyPr>
            <a:normAutofit/>
          </a:bodyPr>
          <a:lstStyle/>
          <a:p>
            <a:r>
              <a:rPr lang="en-US" b="1" dirty="0" smtClean="0"/>
              <a:t>Why choose us?  </a:t>
            </a:r>
            <a:br>
              <a:rPr lang="en-US" b="1" dirty="0" smtClean="0"/>
            </a:br>
            <a:r>
              <a:rPr lang="en-US" dirty="0" smtClean="0"/>
              <a:t/>
            </a:r>
            <a:br>
              <a:rPr lang="en-US" dirty="0" smtClean="0"/>
            </a:br>
            <a:endParaRPr lang="en-US" dirty="0"/>
          </a:p>
        </p:txBody>
      </p:sp>
    </p:spTree>
    <p:extLst>
      <p:ext uri="{BB962C8B-B14F-4D97-AF65-F5344CB8AC3E}">
        <p14:creationId xmlns:p14="http://schemas.microsoft.com/office/powerpoint/2010/main" val="36531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88848"/>
            <a:ext cx="8534400" cy="758952"/>
          </a:xfrm>
        </p:spPr>
        <p:txBody>
          <a:bodyPr>
            <a:noAutofit/>
          </a:bodyPr>
          <a:lstStyle/>
          <a:p>
            <a:r>
              <a:rPr lang="en-US" b="1" dirty="0">
                <a:solidFill>
                  <a:schemeClr val="accent1"/>
                </a:solidFill>
              </a:rPr>
              <a:t>History of Hot Stone Therapy</a:t>
            </a:r>
            <a:r>
              <a:rPr lang="en-US" dirty="0">
                <a:solidFill>
                  <a:schemeClr val="accent1"/>
                </a:solidFill>
              </a:rPr>
              <a:t/>
            </a:r>
            <a:br>
              <a:rPr lang="en-US" dirty="0">
                <a:solidFill>
                  <a:schemeClr val="accent1"/>
                </a:solidFill>
              </a:rPr>
            </a:br>
            <a:r>
              <a:rPr lang="en-US" sz="2000" dirty="0"/>
              <a:t/>
            </a:r>
            <a:br>
              <a:rPr lang="en-US" sz="2000" dirty="0"/>
            </a:br>
            <a:endParaRPr lang="en-US" sz="2000" dirty="0"/>
          </a:p>
        </p:txBody>
      </p:sp>
      <p:sp>
        <p:nvSpPr>
          <p:cNvPr id="3" name="Content Placeholder 2"/>
          <p:cNvSpPr>
            <a:spLocks noGrp="1"/>
          </p:cNvSpPr>
          <p:nvPr>
            <p:ph sz="quarter" idx="1"/>
          </p:nvPr>
        </p:nvSpPr>
        <p:spPr>
          <a:xfrm>
            <a:off x="301752" y="1524000"/>
            <a:ext cx="8503920" cy="4800600"/>
          </a:xfrm>
        </p:spPr>
        <p:txBody>
          <a:bodyPr>
            <a:noAutofit/>
          </a:bodyPr>
          <a:lstStyle/>
          <a:p>
            <a:pPr marL="0" indent="0">
              <a:buNone/>
            </a:pPr>
            <a:r>
              <a:rPr lang="en-US" sz="2600" dirty="0"/>
              <a:t>Hot Stone Massages are among the various massage therapies utilized by ancient Chinese physicians and are among the oldest known treatments. Using heat stones to ease the pain was also reported among Native Americans, Europeans, and ancient Egyptians. The single therapy approach reappeared in the early 1990s following the discovery of its use by the American massage therapist Mary Nelson and its reintroduction into the massage and spa sector. Today at spas worldwide,</a:t>
            </a:r>
            <a:r>
              <a:rPr lang="en-US" sz="2600" dirty="0">
                <a:hlinkClick r:id="rId2"/>
              </a:rPr>
              <a:t> </a:t>
            </a:r>
            <a:r>
              <a:rPr lang="en-US" sz="2600" b="1" dirty="0">
                <a:hlinkClick r:id="rId2"/>
              </a:rPr>
              <a:t>Couples Hot Stone Massage</a:t>
            </a:r>
            <a:r>
              <a:rPr lang="en-US" sz="2600" dirty="0">
                <a:hlinkClick r:id="rId2"/>
              </a:rPr>
              <a:t> </a:t>
            </a:r>
            <a:r>
              <a:rPr lang="en-US" sz="2600" dirty="0"/>
              <a:t>are widespread. There are even pure thermal baths in which many people have healing and relaxation.</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18904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534400" cy="1295400"/>
          </a:xfrm>
        </p:spPr>
        <p:txBody>
          <a:bodyPr>
            <a:noAutofit/>
          </a:bodyPr>
          <a:lstStyle/>
          <a:p>
            <a:r>
              <a:rPr lang="en-US" b="1" dirty="0">
                <a:solidFill>
                  <a:schemeClr val="accent1"/>
                </a:solidFill>
              </a:rPr>
              <a:t>What to Expect During a Couples Hot Stone Massage</a:t>
            </a:r>
            <a:endParaRPr lang="en-US" sz="2400" dirty="0">
              <a:solidFill>
                <a:schemeClr val="accent1"/>
              </a:solidFill>
            </a:endParaRPr>
          </a:p>
        </p:txBody>
      </p:sp>
      <p:sp>
        <p:nvSpPr>
          <p:cNvPr id="3" name="Content Placeholder 2"/>
          <p:cNvSpPr>
            <a:spLocks noGrp="1"/>
          </p:cNvSpPr>
          <p:nvPr>
            <p:ph sz="quarter" idx="1"/>
          </p:nvPr>
        </p:nvSpPr>
        <p:spPr>
          <a:xfrm>
            <a:off x="381000" y="1524000"/>
            <a:ext cx="8503920" cy="5181600"/>
          </a:xfrm>
        </p:spPr>
        <p:txBody>
          <a:bodyPr>
            <a:noAutofit/>
          </a:bodyPr>
          <a:lstStyle/>
          <a:p>
            <a:pPr marL="0" indent="0">
              <a:buNone/>
            </a:pPr>
            <a:r>
              <a:rPr lang="en-US" dirty="0"/>
              <a:t>A 90-minute thermal massage might make you intimidating, but you don't have to worry about it. Hot stones massage is a safe method developed only for your body to be relaxed and healed</a:t>
            </a:r>
            <a:r>
              <a:rPr lang="en-US" dirty="0" smtClean="0"/>
              <a:t>.</a:t>
            </a:r>
          </a:p>
          <a:p>
            <a:pPr marL="0" indent="0">
              <a:buNone/>
            </a:pPr>
            <a:r>
              <a:rPr lang="en-US" sz="2650" dirty="0" smtClean="0"/>
              <a:t>At </a:t>
            </a:r>
            <a:r>
              <a:rPr lang="en-US" sz="2650" dirty="0"/>
              <a:t>the beginning of the session, the therapist might put the hot stones on your body. You are invited to lie down. The rocks are seldom put on the skin directly. Most therapists instead put a cloth between yourself and the stones to serve as a heat buffer. You should tell your therapist immediately if you feel pain, just as with any other massage.</a:t>
            </a:r>
          </a:p>
          <a:p>
            <a:endParaRPr lang="en-US" sz="1800" dirty="0"/>
          </a:p>
        </p:txBody>
      </p:sp>
    </p:spTree>
    <p:extLst>
      <p:ext uri="{BB962C8B-B14F-4D97-AF65-F5344CB8AC3E}">
        <p14:creationId xmlns:p14="http://schemas.microsoft.com/office/powerpoint/2010/main" val="14833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1371600"/>
          </a:xfrm>
        </p:spPr>
        <p:txBody>
          <a:bodyPr>
            <a:noAutofit/>
          </a:bodyPr>
          <a:lstStyle/>
          <a:p>
            <a:r>
              <a:rPr lang="en-US" b="1" dirty="0">
                <a:solidFill>
                  <a:schemeClr val="accent1"/>
                </a:solidFill>
              </a:rPr>
              <a:t>Couples Hot Stone Massage</a:t>
            </a:r>
            <a:endParaRPr lang="en-US" sz="2000" dirty="0">
              <a:solidFill>
                <a:schemeClr val="accent1"/>
              </a:solidFill>
            </a:endParaRPr>
          </a:p>
        </p:txBody>
      </p:sp>
      <p:sp>
        <p:nvSpPr>
          <p:cNvPr id="3" name="Content Placeholder 2"/>
          <p:cNvSpPr>
            <a:spLocks noGrp="1"/>
          </p:cNvSpPr>
          <p:nvPr>
            <p:ph sz="quarter" idx="1"/>
          </p:nvPr>
        </p:nvSpPr>
        <p:spPr>
          <a:xfrm>
            <a:off x="381000" y="1524000"/>
            <a:ext cx="8503920" cy="4724400"/>
          </a:xfrm>
        </p:spPr>
        <p:txBody>
          <a:bodyPr>
            <a:noAutofit/>
          </a:bodyPr>
          <a:lstStyle/>
          <a:p>
            <a:pPr marL="0" indent="0">
              <a:buNone/>
            </a:pPr>
            <a:r>
              <a:rPr lang="en-US" sz="3200" dirty="0"/>
              <a:t>When the stones calm down and calm your muscles, your therapist utilizes Swedish massage or tissue methods to massage your body further. These might include motions like lengthy strokes or circular motifs. Your therapist can do this with his hands or by the use of the hot stone. You may also use massage oil to ease stress further and alleviate tension and knots.</a:t>
            </a:r>
            <a:endParaRPr lang="en-US" sz="3200" dirty="0"/>
          </a:p>
        </p:txBody>
      </p:sp>
    </p:spTree>
    <p:extLst>
      <p:ext uri="{BB962C8B-B14F-4D97-AF65-F5344CB8AC3E}">
        <p14:creationId xmlns:p14="http://schemas.microsoft.com/office/powerpoint/2010/main" val="22383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5" y="-228600"/>
            <a:ext cx="8534400" cy="1143000"/>
          </a:xfrm>
        </p:spPr>
        <p:txBody>
          <a:bodyPr>
            <a:noAutofit/>
          </a:bodyPr>
          <a:lstStyle/>
          <a:p>
            <a:r>
              <a:rPr lang="en-US" sz="3200" b="1" dirty="0">
                <a:solidFill>
                  <a:schemeClr val="accent1"/>
                </a:solidFill>
              </a:rPr>
              <a:t>Benefits of Couples Hot Stone Massage</a:t>
            </a:r>
            <a:endParaRPr lang="en-US" sz="3200" dirty="0">
              <a:solidFill>
                <a:schemeClr val="accent1"/>
              </a:solidFill>
            </a:endParaRPr>
          </a:p>
        </p:txBody>
      </p:sp>
      <p:sp>
        <p:nvSpPr>
          <p:cNvPr id="3" name="Content Placeholder 2"/>
          <p:cNvSpPr>
            <a:spLocks noGrp="1"/>
          </p:cNvSpPr>
          <p:nvPr>
            <p:ph sz="quarter" idx="1"/>
          </p:nvPr>
        </p:nvSpPr>
        <p:spPr>
          <a:xfrm>
            <a:off x="259080" y="1371600"/>
            <a:ext cx="8503920" cy="5105400"/>
          </a:xfrm>
        </p:spPr>
        <p:txBody>
          <a:bodyPr>
            <a:noAutofit/>
          </a:bodyPr>
          <a:lstStyle/>
          <a:p>
            <a:pPr marL="0" indent="0">
              <a:buNone/>
            </a:pPr>
            <a:r>
              <a:rPr lang="en-US" dirty="0"/>
              <a:t>A Couples Hot Stone Massage still on the fence? These thermal massages will persuade you to try it</a:t>
            </a:r>
            <a:r>
              <a:rPr lang="en-US" dirty="0" smtClean="0"/>
              <a:t>!</a:t>
            </a:r>
          </a:p>
          <a:p>
            <a:pPr marL="0" indent="0">
              <a:buNone/>
            </a:pPr>
            <a:endParaRPr lang="en-US" dirty="0" smtClean="0"/>
          </a:p>
          <a:p>
            <a:r>
              <a:rPr lang="en-US" b="1" dirty="0" smtClean="0"/>
              <a:t>Eases </a:t>
            </a:r>
            <a:r>
              <a:rPr lang="en-US" b="1" dirty="0"/>
              <a:t>Muscle Pain and Reduces Tension</a:t>
            </a:r>
            <a:endParaRPr lang="en-US" dirty="0"/>
          </a:p>
          <a:p>
            <a:pPr marL="0" indent="0">
              <a:buNone/>
            </a:pPr>
            <a:r>
              <a:rPr lang="en-US" dirty="0"/>
              <a:t>The heat provided by hot stones can alleviate tight muscles. The stiffness you experience throughout your body can be substantially decreased by relaxing your muscles and decreasing edema and infection. Warmth may also promote cure, enhance joint flexibility and quickly make your body feel nimble.</a:t>
            </a:r>
          </a:p>
          <a:p>
            <a:pPr marL="0" indent="0">
              <a:buNone/>
            </a:pPr>
            <a:endParaRPr lang="en-US" sz="1600" dirty="0"/>
          </a:p>
        </p:txBody>
      </p:sp>
    </p:spTree>
    <p:extLst>
      <p:ext uri="{BB962C8B-B14F-4D97-AF65-F5344CB8AC3E}">
        <p14:creationId xmlns:p14="http://schemas.microsoft.com/office/powerpoint/2010/main" val="326684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152400"/>
            <a:ext cx="8534400" cy="1143000"/>
          </a:xfrm>
        </p:spPr>
        <p:txBody>
          <a:bodyPr>
            <a:noAutofit/>
          </a:bodyPr>
          <a:lstStyle/>
          <a:p>
            <a:r>
              <a:rPr lang="en-US" sz="3200" b="1" dirty="0">
                <a:solidFill>
                  <a:schemeClr val="accent1"/>
                </a:solidFill>
              </a:rPr>
              <a:t>Benefits of Couples Hot Stone Massage</a:t>
            </a:r>
            <a:endParaRPr lang="en-US" sz="3200" b="1" dirty="0">
              <a:solidFill>
                <a:schemeClr val="accent1"/>
              </a:solidFill>
            </a:endParaRPr>
          </a:p>
        </p:txBody>
      </p:sp>
      <p:sp>
        <p:nvSpPr>
          <p:cNvPr id="3" name="Content Placeholder 2"/>
          <p:cNvSpPr>
            <a:spLocks noGrp="1"/>
          </p:cNvSpPr>
          <p:nvPr>
            <p:ph sz="quarter" idx="1"/>
          </p:nvPr>
        </p:nvSpPr>
        <p:spPr>
          <a:xfrm>
            <a:off x="228600" y="1524000"/>
            <a:ext cx="8656320" cy="4876800"/>
          </a:xfrm>
        </p:spPr>
        <p:txBody>
          <a:bodyPr>
            <a:noAutofit/>
          </a:bodyPr>
          <a:lstStyle/>
          <a:p>
            <a:r>
              <a:rPr lang="en-US" dirty="0"/>
              <a:t> </a:t>
            </a:r>
            <a:r>
              <a:rPr lang="en-US" b="1" dirty="0" smtClean="0"/>
              <a:t>Reduces </a:t>
            </a:r>
            <a:r>
              <a:rPr lang="en-US" b="1" dirty="0"/>
              <a:t>Stress and Anxiety</a:t>
            </a:r>
            <a:endParaRPr lang="en-US" dirty="0"/>
          </a:p>
          <a:p>
            <a:pPr marL="0" indent="0">
              <a:buNone/>
            </a:pPr>
            <a:r>
              <a:rPr lang="en-US" dirty="0"/>
              <a:t>Do you feel intellectually weary and emotionally tense? It not only relaxes your body with hot stone therapy, but it may also ease your mind. A hot stone treatment session can help reduce those levels of tension and ease any anxiety. Get into the soothing environment of a thermal massage and leave the spa as a completely new person.</a:t>
            </a:r>
          </a:p>
          <a:p>
            <a:r>
              <a:rPr lang="en-US" dirty="0"/>
              <a:t> </a:t>
            </a:r>
            <a:r>
              <a:rPr lang="en-US" b="1" dirty="0" smtClean="0"/>
              <a:t>Encouraged </a:t>
            </a:r>
            <a:r>
              <a:rPr lang="en-US" b="1" dirty="0"/>
              <a:t>intimacy</a:t>
            </a:r>
            <a:endParaRPr lang="en-US" dirty="0"/>
          </a:p>
          <a:p>
            <a:pPr marL="0" indent="0">
              <a:buNone/>
            </a:pPr>
            <a:r>
              <a:rPr lang="en-US" dirty="0"/>
              <a:t>A specific event following a couple's massage in the urge for closeness for many couples.</a:t>
            </a:r>
          </a:p>
          <a:p>
            <a:pPr marL="0" indent="0">
              <a:buNone/>
            </a:pPr>
            <a:endParaRPr lang="en-US" sz="1700" dirty="0"/>
          </a:p>
        </p:txBody>
      </p:sp>
    </p:spTree>
    <p:extLst>
      <p:ext uri="{BB962C8B-B14F-4D97-AF65-F5344CB8AC3E}">
        <p14:creationId xmlns:p14="http://schemas.microsoft.com/office/powerpoint/2010/main" val="2524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609600"/>
          </a:xfrm>
        </p:spPr>
        <p:txBody>
          <a:bodyPr>
            <a:noAutofit/>
          </a:bodyPr>
          <a:lstStyle/>
          <a:p>
            <a:r>
              <a:rPr lang="en-US" sz="3200" b="1" dirty="0">
                <a:solidFill>
                  <a:schemeClr val="accent1"/>
                </a:solidFill>
              </a:rPr>
              <a:t>Benefits of Couples Hot Stone Massage</a:t>
            </a:r>
            <a:endParaRPr lang="en-US" sz="3200" dirty="0"/>
          </a:p>
        </p:txBody>
      </p:sp>
      <p:sp>
        <p:nvSpPr>
          <p:cNvPr id="3" name="Content Placeholder 2"/>
          <p:cNvSpPr>
            <a:spLocks noGrp="1"/>
          </p:cNvSpPr>
          <p:nvPr>
            <p:ph sz="quarter" idx="1"/>
          </p:nvPr>
        </p:nvSpPr>
        <p:spPr>
          <a:xfrm>
            <a:off x="228600" y="1524000"/>
            <a:ext cx="8656320" cy="5105400"/>
          </a:xfrm>
        </p:spPr>
        <p:txBody>
          <a:bodyPr>
            <a:noAutofit/>
          </a:bodyPr>
          <a:lstStyle/>
          <a:p>
            <a:r>
              <a:rPr lang="en-US" b="1" dirty="0" smtClean="0"/>
              <a:t> Improves </a:t>
            </a:r>
            <a:r>
              <a:rPr lang="en-US" b="1" dirty="0"/>
              <a:t>Circulation</a:t>
            </a:r>
            <a:endParaRPr lang="en-US" dirty="0"/>
          </a:p>
          <a:p>
            <a:pPr marL="0" indent="0">
              <a:buNone/>
            </a:pPr>
            <a:r>
              <a:rPr lang="en-US" sz="2450" dirty="0"/>
              <a:t>Massages alone enhance your body's circulation; hot stones take you one step farther and boost your blood circulation more. Good circulation in your body implies that your organs receive oxygen and blood correctly. This allows them to remain functional and efficiently working.</a:t>
            </a:r>
          </a:p>
          <a:p>
            <a:r>
              <a:rPr lang="en-US" dirty="0" smtClean="0"/>
              <a:t> </a:t>
            </a:r>
            <a:r>
              <a:rPr lang="en-US" dirty="0"/>
              <a:t> </a:t>
            </a:r>
            <a:r>
              <a:rPr lang="en-US" b="1" dirty="0" smtClean="0"/>
              <a:t>Aids </a:t>
            </a:r>
            <a:r>
              <a:rPr lang="en-US" b="1" dirty="0"/>
              <a:t>Sleep</a:t>
            </a:r>
            <a:endParaRPr lang="en-US" dirty="0"/>
          </a:p>
          <a:p>
            <a:pPr marL="0" indent="0">
              <a:buNone/>
            </a:pPr>
            <a:r>
              <a:rPr lang="en-US" sz="2250" dirty="0"/>
              <a:t>If you're searching for higher quality sleep, then you could be wanting a </a:t>
            </a:r>
            <a:r>
              <a:rPr lang="en-US" sz="2250" b="1" dirty="0">
                <a:hlinkClick r:id="rId2"/>
              </a:rPr>
              <a:t>Couples Hot Stone Massage</a:t>
            </a:r>
            <a:r>
              <a:rPr lang="en-US" sz="2250" dirty="0"/>
              <a:t>. A couples hot stone massage may be relaxed in-depth and can lead to improved sleep throughout the day. Whether it helps you to sleep quicker or sleep deeper, massages have been proved to help you attain a restful night.</a:t>
            </a:r>
          </a:p>
          <a:p>
            <a:pPr marL="0" indent="0">
              <a:buNone/>
            </a:pPr>
            <a:endParaRPr lang="en-US" sz="2400" dirty="0"/>
          </a:p>
        </p:txBody>
      </p:sp>
    </p:spTree>
    <p:extLst>
      <p:ext uri="{BB962C8B-B14F-4D97-AF65-F5344CB8AC3E}">
        <p14:creationId xmlns:p14="http://schemas.microsoft.com/office/powerpoint/2010/main" val="13141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chemeClr val="accent1"/>
                </a:solidFill>
              </a:rPr>
              <a:t>Benefits of Couples Hot Stone Massage</a:t>
            </a:r>
            <a:endParaRPr lang="en-US" dirty="0"/>
          </a:p>
        </p:txBody>
      </p:sp>
      <p:sp>
        <p:nvSpPr>
          <p:cNvPr id="5" name="Content Placeholder 4"/>
          <p:cNvSpPr>
            <a:spLocks noGrp="1"/>
          </p:cNvSpPr>
          <p:nvPr>
            <p:ph sz="quarter" idx="1"/>
          </p:nvPr>
        </p:nvSpPr>
        <p:spPr>
          <a:xfrm>
            <a:off x="149352" y="3733800"/>
            <a:ext cx="8839200" cy="2667000"/>
          </a:xfrm>
        </p:spPr>
        <p:txBody>
          <a:bodyPr>
            <a:normAutofit fontScale="70000" lnSpcReduction="20000"/>
          </a:bodyPr>
          <a:lstStyle/>
          <a:p>
            <a:endParaRPr lang="en-US" dirty="0" smtClean="0"/>
          </a:p>
          <a:p>
            <a:endParaRPr lang="en-US" dirty="0"/>
          </a:p>
          <a:p>
            <a:r>
              <a:rPr lang="en-US" dirty="0"/>
              <a:t> </a:t>
            </a:r>
            <a:r>
              <a:rPr lang="en-US" b="1" dirty="0" smtClean="0"/>
              <a:t>Affection</a:t>
            </a:r>
            <a:r>
              <a:rPr lang="en-US" b="1" dirty="0"/>
              <a:t> </a:t>
            </a:r>
            <a:endParaRPr lang="en-US" dirty="0"/>
          </a:p>
          <a:p>
            <a:pPr marL="0" indent="0">
              <a:buNone/>
            </a:pPr>
            <a:r>
              <a:rPr lang="en-US" dirty="0"/>
              <a:t>A massage produces various hormones that help reduce stress, promote social connections and alleviate fatigue. If you release these hormones, your happiness and your partner will improve as well</a:t>
            </a:r>
            <a:r>
              <a:rPr lang="en-US" dirty="0" smtClean="0"/>
              <a:t>.</a:t>
            </a:r>
          </a:p>
          <a:p>
            <a:pPr marL="0" indent="0">
              <a:buNone/>
            </a:pPr>
            <a:endParaRPr lang="en-US" dirty="0"/>
          </a:p>
          <a:p>
            <a:r>
              <a:rPr lang="en-US" dirty="0" smtClean="0"/>
              <a:t> </a:t>
            </a:r>
            <a:r>
              <a:rPr lang="en-US" b="1" dirty="0" smtClean="0"/>
              <a:t>Re-connect</a:t>
            </a:r>
            <a:endParaRPr lang="en-US" dirty="0"/>
          </a:p>
          <a:p>
            <a:pPr marL="0" indent="0">
              <a:buNone/>
            </a:pPr>
            <a:r>
              <a:rPr lang="en-US" dirty="0"/>
              <a:t>We can connect in our connection when our bodies are calm and relaxing.</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1" y="1300803"/>
            <a:ext cx="8839201" cy="2667000"/>
          </a:xfrm>
          <a:prstGeom prst="rect">
            <a:avLst/>
          </a:prstGeom>
        </p:spPr>
      </p:pic>
    </p:spTree>
    <p:extLst>
      <p:ext uri="{BB962C8B-B14F-4D97-AF65-F5344CB8AC3E}">
        <p14:creationId xmlns:p14="http://schemas.microsoft.com/office/powerpoint/2010/main" val="160139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08" y="152400"/>
            <a:ext cx="8534400" cy="1063752"/>
          </a:xfrm>
        </p:spPr>
        <p:txBody>
          <a:bodyPr>
            <a:noAutofit/>
          </a:bodyPr>
          <a:lstStyle/>
          <a:p>
            <a:r>
              <a:rPr lang="en-US" sz="3200" b="1" dirty="0">
                <a:solidFill>
                  <a:schemeClr val="accent1"/>
                </a:solidFill>
              </a:rPr>
              <a:t>Experience the Relaxation of Hot Stone Therapy for Yourself</a:t>
            </a:r>
            <a:endParaRPr lang="en-US" sz="3200" dirty="0">
              <a:solidFill>
                <a:schemeClr val="accent1"/>
              </a:solidFill>
            </a:endParaRPr>
          </a:p>
        </p:txBody>
      </p:sp>
      <p:sp>
        <p:nvSpPr>
          <p:cNvPr id="3" name="Content Placeholder 2"/>
          <p:cNvSpPr>
            <a:spLocks noGrp="1"/>
          </p:cNvSpPr>
          <p:nvPr>
            <p:ph sz="quarter" idx="1"/>
          </p:nvPr>
        </p:nvSpPr>
        <p:spPr/>
        <p:txBody>
          <a:bodyPr>
            <a:normAutofit fontScale="92500"/>
          </a:bodyPr>
          <a:lstStyle/>
          <a:p>
            <a:pPr marL="0" indent="0">
              <a:buNone/>
            </a:pPr>
            <a:r>
              <a:rPr lang="en-US" dirty="0"/>
              <a:t>There is no transient trend for the popularity of Couples Hot Stone Massages - this is to stay, and it is owing to the incredible advantages. Now is no time to reward yourself and enjoy a pleasant and peaceful hour.</a:t>
            </a:r>
          </a:p>
          <a:p>
            <a:pPr marL="0" indent="0">
              <a:buNone/>
            </a:pPr>
            <a:endParaRPr lang="en-US" dirty="0"/>
          </a:p>
          <a:p>
            <a:pPr marL="0" indent="0">
              <a:buNone/>
            </a:pPr>
            <a:r>
              <a:rPr lang="en-US" sz="2750" dirty="0" smtClean="0"/>
              <a:t>Couldn't </a:t>
            </a:r>
            <a:r>
              <a:rPr lang="en-US" sz="2750" dirty="0"/>
              <a:t>you locate a location to massage hot stone? Or perhaps you would like to take advantage of the convenience of your home. Our massages may provide the same calming and soothing effects as a Couples Hot Stone Massage with the heated Shoulder Massager.</a:t>
            </a:r>
          </a:p>
          <a:p>
            <a:endParaRPr lang="en-US" dirty="0"/>
          </a:p>
        </p:txBody>
      </p:sp>
    </p:spTree>
    <p:extLst>
      <p:ext uri="{BB962C8B-B14F-4D97-AF65-F5344CB8AC3E}">
        <p14:creationId xmlns:p14="http://schemas.microsoft.com/office/powerpoint/2010/main" val="39604936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TotalTime>
  <Words>558</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Georgia</vt:lpstr>
      <vt:lpstr>Wingdings</vt:lpstr>
      <vt:lpstr>Wingdings 2</vt:lpstr>
      <vt:lpstr>Civic</vt:lpstr>
      <vt:lpstr>Couples Hot Stone Massage.</vt:lpstr>
      <vt:lpstr>History of Hot Stone Therapy  </vt:lpstr>
      <vt:lpstr>What to Expect During a Couples Hot Stone Massage</vt:lpstr>
      <vt:lpstr>Couples Hot Stone Massage</vt:lpstr>
      <vt:lpstr>Benefits of Couples Hot Stone Massage</vt:lpstr>
      <vt:lpstr>Benefits of Couples Hot Stone Massage</vt:lpstr>
      <vt:lpstr>Benefits of Couples Hot Stone Massage</vt:lpstr>
      <vt:lpstr>Benefits of Couples Hot Stone Massage</vt:lpstr>
      <vt:lpstr>Experience the Relaxation of Hot Stone Therapy for Yourself</vt:lpstr>
      <vt:lpstr>Experience the Relaxation of Hot Stone Therapy for Yourself</vt:lpstr>
      <vt:lpstr>Why choose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 New York city in the workplace</dc:title>
  <dc:creator>vortax</dc:creator>
  <cp:lastModifiedBy>Shahzaib</cp:lastModifiedBy>
  <cp:revision>23</cp:revision>
  <dcterms:created xsi:type="dcterms:W3CDTF">2021-03-11T12:40:47Z</dcterms:created>
  <dcterms:modified xsi:type="dcterms:W3CDTF">2021-06-23T19:11:32Z</dcterms:modified>
</cp:coreProperties>
</file>