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8" r:id="rId4"/>
    <p:sldId id="279" r:id="rId5"/>
    <p:sldId id="281" r:id="rId6"/>
    <p:sldId id="280" r:id="rId7"/>
    <p:sldId id="282"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C71576-86C6-4469-8702-0929E53BF5ED}" type="datetimeFigureOut">
              <a:rPr lang="en-US" smtClean="0"/>
              <a:t>6/21/2021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311CB4-DF23-4DA4-88B6-47983C99C8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5311CB4-DF23-4DA4-88B6-47983C99C814}"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C71576-86C6-4469-8702-0929E53BF5ED}"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5311CB4-DF23-4DA4-88B6-47983C99C814}"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FC71576-86C6-4469-8702-0929E53BF5ED}" type="datetimeFigureOut">
              <a:rPr lang="en-US" smtClean="0"/>
              <a:t>6/21/2021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C71576-86C6-4469-8702-0929E53BF5ED}"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311CB4-DF23-4DA4-88B6-47983C99C814}"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C71576-86C6-4469-8702-0929E53BF5ED}" type="datetimeFigureOut">
              <a:rPr lang="en-US" smtClean="0"/>
              <a:t>6/21/2021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5311CB4-DF23-4DA4-88B6-47983C99C814}"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C71576-86C6-4469-8702-0929E53BF5ED}"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5311CB4-DF23-4DA4-88B6-47983C99C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FC71576-86C6-4469-8702-0929E53BF5ED}"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5311CB4-DF23-4DA4-88B6-47983C99C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5311CB4-DF23-4DA4-88B6-47983C99C814}"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FC71576-86C6-4469-8702-0929E53BF5ED}" type="datetimeFigureOut">
              <a:rPr lang="en-US" smtClean="0"/>
              <a:t>6/21/2021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5311CB4-DF23-4DA4-88B6-47983C99C814}"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FC71576-86C6-4469-8702-0929E53BF5ED}" type="datetimeFigureOut">
              <a:rPr lang="en-US" smtClean="0"/>
              <a:t>6/21/2021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FC71576-86C6-4469-8702-0929E53BF5ED}" type="datetimeFigureOut">
              <a:rPr lang="en-US" smtClean="0"/>
              <a:t>6/21/2021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5311CB4-DF23-4DA4-88B6-47983C99C814}"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stpearlmassage.com/deep-tissue-massage-therapy-tacom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astpearlmassage.com/deep-tissue-massage-therapy-taco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astpearlmassag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914400"/>
          </a:xfrm>
        </p:spPr>
        <p:txBody>
          <a:bodyPr>
            <a:noAutofit/>
          </a:bodyPr>
          <a:lstStyle/>
          <a:p>
            <a:r>
              <a:rPr lang="en-US" sz="3200" b="1" dirty="0"/>
              <a:t>Deep Tissue Massage Therapy</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38400"/>
            <a:ext cx="8839200" cy="4267200"/>
          </a:xfrm>
          <a:prstGeom prst="rect">
            <a:avLst/>
          </a:prstGeom>
        </p:spPr>
      </p:pic>
    </p:spTree>
    <p:extLst>
      <p:ext uri="{BB962C8B-B14F-4D97-AF65-F5344CB8AC3E}">
        <p14:creationId xmlns:p14="http://schemas.microsoft.com/office/powerpoint/2010/main" val="270021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0"/>
            <a:ext cx="8534400" cy="758952"/>
          </a:xfrm>
        </p:spPr>
        <p:txBody>
          <a:bodyPr>
            <a:noAutofit/>
          </a:bodyPr>
          <a:lstStyle/>
          <a:p>
            <a:r>
              <a:rPr lang="en-US" b="1" dirty="0">
                <a:solidFill>
                  <a:schemeClr val="accent1"/>
                </a:solidFill>
              </a:rPr>
              <a:t>Deep Tissue Massage Therapy purpose.</a:t>
            </a:r>
            <a:r>
              <a:rPr lang="en-US" b="1" dirty="0"/>
              <a:t/>
            </a:r>
            <a:br>
              <a:rPr lang="en-US" b="1" dirty="0"/>
            </a:br>
            <a:endParaRPr lang="en-US" sz="2000" dirty="0"/>
          </a:p>
        </p:txBody>
      </p:sp>
      <p:sp>
        <p:nvSpPr>
          <p:cNvPr id="3" name="Content Placeholder 2"/>
          <p:cNvSpPr>
            <a:spLocks noGrp="1"/>
          </p:cNvSpPr>
          <p:nvPr>
            <p:ph sz="quarter" idx="1"/>
          </p:nvPr>
        </p:nvSpPr>
        <p:spPr>
          <a:xfrm>
            <a:off x="301752" y="1447800"/>
            <a:ext cx="8503920" cy="4343400"/>
          </a:xfrm>
        </p:spPr>
        <p:txBody>
          <a:bodyPr>
            <a:noAutofit/>
          </a:bodyPr>
          <a:lstStyle/>
          <a:p>
            <a:pPr marL="0" indent="0">
              <a:buNone/>
            </a:pPr>
            <a:r>
              <a:rPr lang="en-US" sz="2400" dirty="0"/>
              <a:t>Deep tissue massage aims to make the binding tissue and muscle layers deeper. This research attempts to unlock regular stress cycles of the body, whether following or crossing fibers of muscles, tendons, and fascia, through gradual pushes and deep finger pressure. It is functional for constantly close and contracted areas such as steep backrests, low density, and aching shoulders.</a:t>
            </a:r>
          </a:p>
          <a:p>
            <a:pPr marL="0" indent="0">
              <a:buNone/>
            </a:pPr>
            <a:r>
              <a:rPr lang="en-US" sz="2400" b="1" dirty="0" smtClean="0">
                <a:hlinkClick r:id="rId2"/>
              </a:rPr>
              <a:t>Deep </a:t>
            </a:r>
            <a:r>
              <a:rPr lang="en-US" sz="2400" b="1" dirty="0">
                <a:hlinkClick r:id="rId2"/>
              </a:rPr>
              <a:t>Tissue Massage Therapy</a:t>
            </a:r>
            <a:r>
              <a:rPr lang="en-US" sz="2400" dirty="0"/>
              <a:t> is far more than a "hard massage." Compared with merely relaxant powers, the unique extension of fascia, muscles, and tendons has numerous benefits, such as better joint mobility, faster fracture cure, more healthy balance, and wellness sensation.</a:t>
            </a:r>
          </a:p>
          <a:p>
            <a:endParaRPr lang="en-US" sz="2000" dirty="0"/>
          </a:p>
        </p:txBody>
      </p:sp>
    </p:spTree>
    <p:extLst>
      <p:ext uri="{BB962C8B-B14F-4D97-AF65-F5344CB8AC3E}">
        <p14:creationId xmlns:p14="http://schemas.microsoft.com/office/powerpoint/2010/main" val="18904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295400"/>
          </a:xfrm>
        </p:spPr>
        <p:txBody>
          <a:bodyPr>
            <a:noAutofit/>
          </a:bodyPr>
          <a:lstStyle/>
          <a:p>
            <a:r>
              <a:rPr lang="en-US" sz="2400" b="1" dirty="0">
                <a:solidFill>
                  <a:schemeClr val="accent1"/>
                </a:solidFill>
              </a:rPr>
              <a:t>Deep Tissue Massage Therapy is commonly utilized for </a:t>
            </a:r>
            <a:r>
              <a:rPr lang="en-US" sz="2400" b="1" dirty="0" smtClean="0">
                <a:solidFill>
                  <a:schemeClr val="accent1"/>
                </a:solidFill>
              </a:rPr>
              <a:t>treating.</a:t>
            </a:r>
            <a:r>
              <a:rPr lang="en-US" sz="2400" b="1" dirty="0"/>
              <a:t/>
            </a:r>
            <a:br>
              <a:rPr lang="en-US" sz="2400" b="1" dirty="0"/>
            </a:br>
            <a:endParaRPr lang="en-US" sz="2400" dirty="0"/>
          </a:p>
        </p:txBody>
      </p:sp>
      <p:sp>
        <p:nvSpPr>
          <p:cNvPr id="3" name="Content Placeholder 2"/>
          <p:cNvSpPr>
            <a:spLocks noGrp="1"/>
          </p:cNvSpPr>
          <p:nvPr>
            <p:ph sz="quarter" idx="1"/>
          </p:nvPr>
        </p:nvSpPr>
        <p:spPr>
          <a:xfrm>
            <a:off x="381000" y="1524000"/>
            <a:ext cx="8503920" cy="5181600"/>
          </a:xfrm>
        </p:spPr>
        <p:txBody>
          <a:bodyPr>
            <a:noAutofit/>
          </a:bodyPr>
          <a:lstStyle/>
          <a:p>
            <a:r>
              <a:rPr lang="en-US" sz="1800" dirty="0"/>
              <a:t> Limited mobility of Chronic Pain</a:t>
            </a:r>
          </a:p>
          <a:p>
            <a:r>
              <a:rPr lang="en-US" sz="1800" dirty="0"/>
              <a:t> </a:t>
            </a:r>
            <a:r>
              <a:rPr lang="en-US" sz="1800" dirty="0" smtClean="0"/>
              <a:t>Recovery </a:t>
            </a:r>
            <a:r>
              <a:rPr lang="en-US" sz="1800" dirty="0"/>
              <a:t>of injury (e.g., whiplash, falls, and sports injury)</a:t>
            </a:r>
          </a:p>
          <a:p>
            <a:r>
              <a:rPr lang="en-US" sz="1800" dirty="0"/>
              <a:t> Injury of repeated strain (carpal tunnel syndrome)</a:t>
            </a:r>
          </a:p>
          <a:p>
            <a:r>
              <a:rPr lang="en-US" sz="1800" dirty="0"/>
              <a:t> </a:t>
            </a:r>
            <a:r>
              <a:rPr lang="en-US" sz="1800" dirty="0" smtClean="0"/>
              <a:t>Postural </a:t>
            </a:r>
            <a:r>
              <a:rPr lang="en-US" sz="1800" dirty="0"/>
              <a:t>issues</a:t>
            </a:r>
          </a:p>
          <a:p>
            <a:r>
              <a:rPr lang="en-US" sz="1800" dirty="0"/>
              <a:t> </a:t>
            </a:r>
            <a:r>
              <a:rPr lang="en-US" sz="1800" dirty="0" smtClean="0"/>
              <a:t>Pain </a:t>
            </a:r>
            <a:r>
              <a:rPr lang="en-US" sz="1800" dirty="0"/>
              <a:t>for osteoarthritis</a:t>
            </a:r>
          </a:p>
          <a:p>
            <a:r>
              <a:rPr lang="en-US" sz="1800" dirty="0"/>
              <a:t> </a:t>
            </a:r>
            <a:r>
              <a:rPr lang="en-US" sz="1800" dirty="0" smtClean="0"/>
              <a:t>Spasm </a:t>
            </a:r>
            <a:r>
              <a:rPr lang="en-US" sz="1800" dirty="0"/>
              <a:t>or Muscle </a:t>
            </a:r>
            <a:r>
              <a:rPr lang="en-US" sz="1800" dirty="0" smtClean="0"/>
              <a:t>Tension</a:t>
            </a:r>
            <a:endParaRPr lang="en-US" sz="1800" dirty="0"/>
          </a:p>
          <a:p>
            <a:pPr marL="0" indent="0">
              <a:buNone/>
            </a:pPr>
            <a:r>
              <a:rPr lang="en-US" sz="2000" b="1" dirty="0" smtClean="0"/>
              <a:t>DEEP </a:t>
            </a:r>
            <a:r>
              <a:rPr lang="en-US" sz="2000" b="1" dirty="0"/>
              <a:t>TISSUE MASSAGE </a:t>
            </a:r>
            <a:r>
              <a:rPr lang="en-US" sz="2000" b="1" dirty="0" smtClean="0"/>
              <a:t>TREATMENT</a:t>
            </a:r>
            <a:endParaRPr lang="en-US" sz="2000" b="1" dirty="0"/>
          </a:p>
          <a:p>
            <a:pPr marL="0" indent="0">
              <a:buNone/>
            </a:pPr>
            <a:r>
              <a:rPr lang="en-US" sz="1750" dirty="0"/>
              <a:t>Massage of deep tissue employs much like the conventional shallow massage with the same motions and techniques. The difference is that the pressure is typically more significant and concentrated in tension and pain areas. They have the same punch, but the movement is lent and more profound. During the massage, most people generally experience some pressure and discomfort. If you are at a tender spot, inform the psychiatrist whether you feel pain over and beyond your comfort zone. The treatment might become uncomfortable since it is </a:t>
            </a:r>
            <a:r>
              <a:rPr lang="en-US" sz="1750" dirty="0" smtClean="0"/>
              <a:t>focused. There </a:t>
            </a:r>
            <a:r>
              <a:rPr lang="en-US" sz="1750" dirty="0"/>
              <a:t>is often stiffness or soreness following deep tissue massage, but it should fade in a day or so. The massage therapist might prescribe ice for the region after a deep tissue massage.</a:t>
            </a:r>
          </a:p>
          <a:p>
            <a:endParaRPr lang="en-US" sz="1800" dirty="0"/>
          </a:p>
        </p:txBody>
      </p:sp>
    </p:spTree>
    <p:extLst>
      <p:ext uri="{BB962C8B-B14F-4D97-AF65-F5344CB8AC3E}">
        <p14:creationId xmlns:p14="http://schemas.microsoft.com/office/powerpoint/2010/main" val="148332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371600"/>
          </a:xfrm>
        </p:spPr>
        <p:txBody>
          <a:bodyPr>
            <a:noAutofit/>
          </a:bodyPr>
          <a:lstStyle/>
          <a:p>
            <a:r>
              <a:rPr lang="en-US" b="1" dirty="0">
                <a:solidFill>
                  <a:schemeClr val="accent1"/>
                </a:solidFill>
              </a:rPr>
              <a:t>What to anticipate from a first Deep Tissue Massage </a:t>
            </a:r>
            <a:r>
              <a:rPr lang="en-US" b="1" dirty="0" smtClean="0">
                <a:solidFill>
                  <a:schemeClr val="accent1"/>
                </a:solidFill>
              </a:rPr>
              <a:t>Therapy.</a:t>
            </a:r>
            <a:r>
              <a:rPr lang="en-US" b="1" dirty="0"/>
              <a:t/>
            </a:r>
            <a:br>
              <a:rPr lang="en-US" b="1" dirty="0"/>
            </a:br>
            <a:endParaRPr lang="en-US" sz="2000" dirty="0"/>
          </a:p>
        </p:txBody>
      </p:sp>
      <p:sp>
        <p:nvSpPr>
          <p:cNvPr id="3" name="Content Placeholder 2"/>
          <p:cNvSpPr>
            <a:spLocks noGrp="1"/>
          </p:cNvSpPr>
          <p:nvPr>
            <p:ph sz="quarter" idx="1"/>
          </p:nvPr>
        </p:nvSpPr>
        <p:spPr>
          <a:xfrm>
            <a:off x="381000" y="1524000"/>
            <a:ext cx="8503920" cy="4724400"/>
          </a:xfrm>
        </p:spPr>
        <p:txBody>
          <a:bodyPr>
            <a:noAutofit/>
          </a:bodyPr>
          <a:lstStyle/>
          <a:p>
            <a:pPr marL="0" indent="0">
              <a:buNone/>
            </a:pPr>
            <a:r>
              <a:rPr lang="en-US" sz="2100" dirty="0"/>
              <a:t>Even if the consequences are unknown, deep massages of tissue might seem terrifying. This therapy focuses on the more deep muscle layers and the connective tissues that surround them. The sensation can, nevertheless, vary significantly from the massages you expect.</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048000"/>
            <a:ext cx="8839200" cy="3657600"/>
          </a:xfrm>
          <a:prstGeom prst="rect">
            <a:avLst/>
          </a:prstGeom>
        </p:spPr>
      </p:pic>
    </p:spTree>
    <p:extLst>
      <p:ext uri="{BB962C8B-B14F-4D97-AF65-F5344CB8AC3E}">
        <p14:creationId xmlns:p14="http://schemas.microsoft.com/office/powerpoint/2010/main" val="22383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34400" cy="1143000"/>
          </a:xfrm>
        </p:spPr>
        <p:txBody>
          <a:bodyPr>
            <a:noAutofit/>
          </a:bodyPr>
          <a:lstStyle/>
          <a:p>
            <a:r>
              <a:rPr lang="en-US" b="1" dirty="0">
                <a:solidFill>
                  <a:schemeClr val="accent1"/>
                </a:solidFill>
              </a:rPr>
              <a:t>The steps of a Deep Tissue Massage Therapy.</a:t>
            </a:r>
            <a:endParaRPr lang="en-US" sz="2400" dirty="0">
              <a:solidFill>
                <a:schemeClr val="accent1"/>
              </a:solidFill>
            </a:endParaRPr>
          </a:p>
        </p:txBody>
      </p:sp>
      <p:sp>
        <p:nvSpPr>
          <p:cNvPr id="3" name="Content Placeholder 2"/>
          <p:cNvSpPr>
            <a:spLocks noGrp="1"/>
          </p:cNvSpPr>
          <p:nvPr>
            <p:ph sz="quarter" idx="1"/>
          </p:nvPr>
        </p:nvSpPr>
        <p:spPr>
          <a:xfrm>
            <a:off x="259080" y="1371600"/>
            <a:ext cx="8503920" cy="5105400"/>
          </a:xfrm>
        </p:spPr>
        <p:txBody>
          <a:bodyPr>
            <a:noAutofit/>
          </a:bodyPr>
          <a:lstStyle/>
          <a:p>
            <a:pPr marL="0" indent="0">
              <a:buNone/>
            </a:pPr>
            <a:r>
              <a:rPr lang="en-US" sz="2000" b="1" dirty="0"/>
              <a:t>If you wonder what happens in a deep-tissue massage, these are the main steps:</a:t>
            </a:r>
          </a:p>
          <a:p>
            <a:r>
              <a:rPr lang="en-US" sz="1600" b="1" dirty="0" smtClean="0"/>
              <a:t>Discussion</a:t>
            </a:r>
            <a:r>
              <a:rPr lang="en-US" sz="1600" b="1" dirty="0"/>
              <a:t>:</a:t>
            </a:r>
            <a:r>
              <a:rPr lang="en-US" sz="1600" dirty="0"/>
              <a:t> You can discuss what to do with your therapist with another therapy before the massage begins. It is also a legal need to sign the 'Informed Consent' form.</a:t>
            </a:r>
          </a:p>
          <a:p>
            <a:r>
              <a:rPr lang="en-US" sz="1600" b="1" dirty="0" smtClean="0"/>
              <a:t>Muscle </a:t>
            </a:r>
            <a:r>
              <a:rPr lang="en-US" sz="1600" b="1" dirty="0"/>
              <a:t>preparation:</a:t>
            </a:r>
            <a:r>
              <a:rPr lang="en-US" sz="1600" dirty="0"/>
              <a:t> Your doctor will also start heating your muscles, applying oil and mild pressure to the area.</a:t>
            </a:r>
          </a:p>
          <a:p>
            <a:r>
              <a:rPr lang="en-US" sz="1600" b="1" dirty="0" smtClean="0"/>
              <a:t>It </a:t>
            </a:r>
            <a:r>
              <a:rPr lang="en-US" sz="1600" b="1" dirty="0"/>
              <a:t>is stretching</a:t>
            </a:r>
            <a:r>
              <a:rPr lang="en-US" sz="1600" dirty="0"/>
              <a:t> - a thumb, knuckles, and forearms or elbow technique. The muscle fiber has gliding pressure during this phase.</a:t>
            </a:r>
          </a:p>
          <a:p>
            <a:r>
              <a:rPr lang="en-US" sz="1600" b="1" dirty="0" smtClean="0"/>
              <a:t>Friction</a:t>
            </a:r>
            <a:r>
              <a:rPr lang="en-US" sz="1600" dirty="0"/>
              <a:t>: Pressure is applied on the muscle grain to form tissue fibers, releasing irritating adhesions (stiff areas of tissues). </a:t>
            </a:r>
            <a:endParaRPr lang="en-US" sz="1600" dirty="0" smtClean="0"/>
          </a:p>
          <a:p>
            <a:pPr marL="0" indent="0">
              <a:buNone/>
            </a:pPr>
            <a:r>
              <a:rPr lang="en-US" sz="1600" b="1" dirty="0" smtClean="0"/>
              <a:t>It </a:t>
            </a:r>
            <a:r>
              <a:rPr lang="en-US" sz="1600" b="1" dirty="0"/>
              <a:t>is essential to</a:t>
            </a:r>
            <a:r>
              <a:rPr lang="en-US" sz="1600" dirty="0"/>
              <a:t> be aware that pain during the massage itself is not unusual. This therapy attempts to break down the tension, adherence, and scar tissue, also evident in lower muscles, to ensure a great deal of pressure for your psychiatrist. But you may let them know if it gets too unpleasant. When the treating person works in strained or deep muscle regions, you will have heavy breathing</a:t>
            </a:r>
            <a:r>
              <a:rPr lang="en-US" sz="1600" dirty="0" smtClean="0"/>
              <a:t>.</a:t>
            </a:r>
          </a:p>
          <a:p>
            <a:pPr marL="0" indent="0">
              <a:buNone/>
            </a:pPr>
            <a:r>
              <a:rPr lang="en-US" sz="1600" dirty="0"/>
              <a:t>It would be better if you were prepared to experience some stiffness and regret the day following your Deep Tissue Massage Therapy. Of course, to speak about this discomfort, you should contact your psychiatrist not to lose it naturally. We can do certain things you can do to organize your therapy so that you can heal.</a:t>
            </a:r>
            <a:endParaRPr lang="en-US" sz="1600" dirty="0"/>
          </a:p>
        </p:txBody>
      </p:sp>
    </p:spTree>
    <p:extLst>
      <p:ext uri="{BB962C8B-B14F-4D97-AF65-F5344CB8AC3E}">
        <p14:creationId xmlns:p14="http://schemas.microsoft.com/office/powerpoint/2010/main" val="326684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811" y="152400"/>
            <a:ext cx="8534400" cy="1143000"/>
          </a:xfrm>
        </p:spPr>
        <p:txBody>
          <a:bodyPr>
            <a:noAutofit/>
          </a:bodyPr>
          <a:lstStyle/>
          <a:p>
            <a:r>
              <a:rPr lang="en-US" b="1" dirty="0">
                <a:solidFill>
                  <a:schemeClr val="accent1"/>
                </a:solidFill>
              </a:rPr>
              <a:t>What to ponder about your deep tissue </a:t>
            </a:r>
            <a:r>
              <a:rPr lang="en-US" b="1" dirty="0" smtClean="0">
                <a:solidFill>
                  <a:schemeClr val="accent1"/>
                </a:solidFill>
              </a:rPr>
              <a:t>massage.</a:t>
            </a:r>
            <a:endParaRPr lang="en-US" b="1" dirty="0">
              <a:solidFill>
                <a:schemeClr val="accent1"/>
              </a:solidFill>
            </a:endParaRPr>
          </a:p>
        </p:txBody>
      </p:sp>
      <p:sp>
        <p:nvSpPr>
          <p:cNvPr id="3" name="Content Placeholder 2"/>
          <p:cNvSpPr>
            <a:spLocks noGrp="1"/>
          </p:cNvSpPr>
          <p:nvPr>
            <p:ph sz="quarter" idx="1"/>
          </p:nvPr>
        </p:nvSpPr>
        <p:spPr>
          <a:xfrm>
            <a:off x="228600" y="1524000"/>
            <a:ext cx="8656320" cy="4876800"/>
          </a:xfrm>
        </p:spPr>
        <p:txBody>
          <a:bodyPr>
            <a:noAutofit/>
          </a:bodyPr>
          <a:lstStyle/>
          <a:p>
            <a:pPr marL="0" indent="0">
              <a:buNone/>
            </a:pPr>
            <a:r>
              <a:rPr lang="en-US" sz="2000" dirty="0"/>
              <a:t>Now you know what the Deep Tissue Massage Therapy phases are to expect. Here are several suggestions to use this treatment.</a:t>
            </a:r>
          </a:p>
          <a:p>
            <a:pPr marL="0" indent="0">
              <a:buNone/>
            </a:pPr>
            <a:r>
              <a:rPr lang="en-US" sz="2400" dirty="0"/>
              <a:t>1.</a:t>
            </a:r>
            <a:r>
              <a:rPr lang="en-US" sz="2000" dirty="0"/>
              <a:t> </a:t>
            </a:r>
            <a:r>
              <a:rPr lang="en-US" sz="2000" b="1" dirty="0"/>
              <a:t>Relax</a:t>
            </a:r>
            <a:endParaRPr lang="en-US" sz="2000" dirty="0"/>
          </a:p>
          <a:p>
            <a:pPr marL="0" indent="0">
              <a:buNone/>
            </a:pPr>
            <a:r>
              <a:rPr lang="en-US" sz="1800" dirty="0"/>
              <a:t>If you realize the </a:t>
            </a:r>
            <a:r>
              <a:rPr lang="en-US" sz="1800" b="1" dirty="0">
                <a:hlinkClick r:id="rId2"/>
              </a:rPr>
              <a:t>Deep Tissue Massage Therapy</a:t>
            </a:r>
            <a:r>
              <a:rPr lang="en-US" sz="1800" dirty="0"/>
              <a:t> produces agony, you will reasonably be worried. However, try to relax. Be conscious that your long-term suffering is alleviated by the acute grief which this therapy might provide you. Deep tissue massages, especially with chronic pain, have several advantages. Tension also makes it difficult for the doctor to execute the treatment so that the goals you wish to achieve are not achieved.</a:t>
            </a:r>
          </a:p>
          <a:p>
            <a:pPr marL="0" indent="0">
              <a:buNone/>
            </a:pPr>
            <a:r>
              <a:rPr lang="en-US" sz="2400" dirty="0"/>
              <a:t>2.</a:t>
            </a:r>
            <a:r>
              <a:rPr lang="en-US" dirty="0"/>
              <a:t> </a:t>
            </a:r>
            <a:r>
              <a:rPr lang="en-US" sz="2000" b="1" dirty="0"/>
              <a:t>Drink plenty of water</a:t>
            </a:r>
            <a:endParaRPr lang="en-US" sz="2000" dirty="0"/>
          </a:p>
          <a:p>
            <a:pPr marL="0" indent="0">
              <a:buNone/>
            </a:pPr>
            <a:r>
              <a:rPr lang="en-US" sz="1700" dirty="0"/>
              <a:t>Massage aids in the body and the lymphatic system to improve blood flow. That guarantees that essential nutrients that oxygen and toxic cells are given to the tissues. Your blood needs water to do these functions properly. After a massage which is excellent since it guarantees that the body removes these excess toxins, you might want to go to the bathroom more often than usual. However, to avoid dehydration, you must ensure that you continue to drink. Deep tissue massages with many extra glasses of wine last longer.</a:t>
            </a:r>
          </a:p>
          <a:p>
            <a:pPr marL="0" indent="0">
              <a:buNone/>
            </a:pPr>
            <a:endParaRPr lang="en-US" sz="1700" dirty="0"/>
          </a:p>
        </p:txBody>
      </p:sp>
    </p:spTree>
    <p:extLst>
      <p:ext uri="{BB962C8B-B14F-4D97-AF65-F5344CB8AC3E}">
        <p14:creationId xmlns:p14="http://schemas.microsoft.com/office/powerpoint/2010/main" val="2524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609600"/>
          </a:xfrm>
        </p:spPr>
        <p:txBody>
          <a:bodyPr>
            <a:noAutofit/>
          </a:bodyPr>
          <a:lstStyle/>
          <a:p>
            <a:r>
              <a:rPr lang="en-US" sz="2500" b="1" dirty="0">
                <a:solidFill>
                  <a:schemeClr val="accent1"/>
                </a:solidFill>
              </a:rPr>
              <a:t>What to ponder about your deep tissue massage.</a:t>
            </a:r>
            <a:endParaRPr lang="en-US" sz="2500" dirty="0"/>
          </a:p>
        </p:txBody>
      </p:sp>
      <p:sp>
        <p:nvSpPr>
          <p:cNvPr id="3" name="Content Placeholder 2"/>
          <p:cNvSpPr>
            <a:spLocks noGrp="1"/>
          </p:cNvSpPr>
          <p:nvPr>
            <p:ph sz="quarter" idx="1"/>
          </p:nvPr>
        </p:nvSpPr>
        <p:spPr>
          <a:xfrm>
            <a:off x="228600" y="1524000"/>
            <a:ext cx="8656320" cy="4876800"/>
          </a:xfrm>
        </p:spPr>
        <p:txBody>
          <a:bodyPr>
            <a:noAutofit/>
          </a:bodyPr>
          <a:lstStyle/>
          <a:p>
            <a:pPr marL="0" indent="0">
              <a:buNone/>
            </a:pPr>
            <a:r>
              <a:rPr lang="en-US" sz="2400" dirty="0"/>
              <a:t>3.</a:t>
            </a:r>
            <a:r>
              <a:rPr lang="en-US" dirty="0"/>
              <a:t> </a:t>
            </a:r>
            <a:r>
              <a:rPr lang="en-US" sz="2000" b="1" dirty="0"/>
              <a:t>Consider some ice</a:t>
            </a:r>
            <a:endParaRPr lang="en-US" sz="2000" dirty="0"/>
          </a:p>
          <a:p>
            <a:pPr marL="0" indent="0">
              <a:buNone/>
            </a:pPr>
            <a:r>
              <a:rPr lang="en-US" sz="1700" dirty="0"/>
              <a:t>When your massage is over, ice helps with swelling and muscular discomfort that your practitioner most stresses.</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743200"/>
            <a:ext cx="8839200" cy="3962400"/>
          </a:xfrm>
          <a:prstGeom prst="rect">
            <a:avLst/>
          </a:prstGeom>
        </p:spPr>
      </p:pic>
    </p:spTree>
    <p:extLst>
      <p:ext uri="{BB962C8B-B14F-4D97-AF65-F5344CB8AC3E}">
        <p14:creationId xmlns:p14="http://schemas.microsoft.com/office/powerpoint/2010/main" val="13141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743200"/>
            <a:ext cx="8839200" cy="1371600"/>
          </a:xfrm>
        </p:spPr>
        <p:txBody>
          <a:bodyPr>
            <a:noAutofit/>
          </a:bodyPr>
          <a:lstStyle/>
          <a:p>
            <a:r>
              <a:rPr lang="en-US" b="0" dirty="0"/>
              <a:t>We respect consumer rights and privacy and aim to ensure our clients a friendly and welcoming environment. You finally come to the massage facility, and we'll provide you a fantastic experience. For more details, </a:t>
            </a:r>
            <a:r>
              <a:rPr lang="en-US" dirty="0">
                <a:hlinkClick r:id="rId2"/>
              </a:rPr>
              <a:t>Visit Our Website.</a:t>
            </a:r>
            <a:endParaRPr lang="en-US" u="sng" dirty="0">
              <a:solidFill>
                <a:schemeClr val="tx1"/>
              </a:solidFill>
            </a:endParaRPr>
          </a:p>
        </p:txBody>
      </p:sp>
      <p:sp>
        <p:nvSpPr>
          <p:cNvPr id="3" name="Title 2"/>
          <p:cNvSpPr>
            <a:spLocks noGrp="1"/>
          </p:cNvSpPr>
          <p:nvPr>
            <p:ph type="ctrTitle"/>
          </p:nvPr>
        </p:nvSpPr>
        <p:spPr>
          <a:xfrm>
            <a:off x="685800" y="381000"/>
            <a:ext cx="7772400" cy="2590800"/>
          </a:xfrm>
        </p:spPr>
        <p:txBody>
          <a:bodyPr>
            <a:normAutofit/>
          </a:bodyPr>
          <a:lstStyle/>
          <a:p>
            <a:r>
              <a:rPr lang="en-US" b="1" dirty="0"/>
              <a:t>Why choose us?  </a:t>
            </a:r>
            <a:br>
              <a:rPr lang="en-US" b="1" dirty="0"/>
            </a:br>
            <a:r>
              <a:rPr lang="en-US" dirty="0"/>
              <a:t/>
            </a:r>
            <a:br>
              <a:rPr lang="en-US" dirty="0"/>
            </a:br>
            <a:endParaRPr lang="en-US" dirty="0"/>
          </a:p>
        </p:txBody>
      </p:sp>
    </p:spTree>
    <p:extLst>
      <p:ext uri="{BB962C8B-B14F-4D97-AF65-F5344CB8AC3E}">
        <p14:creationId xmlns:p14="http://schemas.microsoft.com/office/powerpoint/2010/main" val="3653169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96</TotalTime>
  <Words>263</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Georgia</vt:lpstr>
      <vt:lpstr>Wingdings</vt:lpstr>
      <vt:lpstr>Wingdings 2</vt:lpstr>
      <vt:lpstr>Civic</vt:lpstr>
      <vt:lpstr>Deep Tissue Massage Therapy</vt:lpstr>
      <vt:lpstr>Deep Tissue Massage Therapy purpose. </vt:lpstr>
      <vt:lpstr>Deep Tissue Massage Therapy is commonly utilized for treating. </vt:lpstr>
      <vt:lpstr>What to anticipate from a first Deep Tissue Massage Therapy. </vt:lpstr>
      <vt:lpstr>The steps of a Deep Tissue Massage Therapy.</vt:lpstr>
      <vt:lpstr>What to ponder about your deep tissue massage.</vt:lpstr>
      <vt:lpstr>What to ponder about your deep tissue massage.</vt:lpstr>
      <vt:lpstr>Why choose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 New York city in the workplace</dc:title>
  <dc:creator>vortax</dc:creator>
  <cp:lastModifiedBy>Shahzaib</cp:lastModifiedBy>
  <cp:revision>19</cp:revision>
  <dcterms:created xsi:type="dcterms:W3CDTF">2021-03-11T12:40:47Z</dcterms:created>
  <dcterms:modified xsi:type="dcterms:W3CDTF">2021-06-21T09:54:12Z</dcterms:modified>
</cp:coreProperties>
</file>