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8" r:id="rId5"/>
    <p:sldId id="279" r:id="rId6"/>
    <p:sldId id="281" r:id="rId7"/>
    <p:sldId id="282" r:id="rId8"/>
    <p:sldId id="280" r:id="rId9"/>
    <p:sldId id="283"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96"/>
      </p:cViewPr>
      <p:guideLst>
        <p:guide orient="horz" pos="2160"/>
        <p:guide pos="28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5FC71576-86C6-4469-8702-0929E53BF5ED}" type="datetimeFigureOut">
              <a:rPr lang="en-US" smtClean="0"/>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hyperlink" Target="https://eastpearlmassage.com/aromatherapy-body-massage-tacom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astpearlmassag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055370"/>
          </a:xfrm>
        </p:spPr>
        <p:txBody>
          <a:bodyPr>
            <a:noAutofit/>
          </a:bodyPr>
          <a:lstStyle/>
          <a:p>
            <a:r>
              <a:rPr lang="en-US" sz="3200" b="1" dirty="0"/>
              <a:t>Couples Massage Therapy.</a:t>
            </a:r>
            <a:endParaRPr lang="en-US" sz="3200" b="1" dirty="0"/>
          </a:p>
        </p:txBody>
      </p:sp>
      <p:pic>
        <p:nvPicPr>
          <p:cNvPr id="4" name="Picture 3" descr="Couple Massage Therapy (2)"/>
          <p:cNvPicPr>
            <a:picLocks noChangeAspect="1"/>
          </p:cNvPicPr>
          <p:nvPr/>
        </p:nvPicPr>
        <p:blipFill>
          <a:blip r:embed="rId1"/>
          <a:stretch>
            <a:fillRect/>
          </a:stretch>
        </p:blipFill>
        <p:spPr>
          <a:xfrm>
            <a:off x="148590" y="2507615"/>
            <a:ext cx="8878570" cy="4172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n/>
                <a:solidFill>
                  <a:schemeClr val="accent1"/>
                </a:solidFill>
                <a:effectLst>
                  <a:outerShdw blurRad="38100" dist="25400" dir="5400000" algn="ctr" rotWithShape="0">
                    <a:srgbClr val="6E747A">
                      <a:alpha val="43000"/>
                    </a:srgbClr>
                  </a:outerShdw>
                </a:effectLst>
              </a:rPr>
              <a:t>What is a Couples Massage Therapy?</a:t>
            </a:r>
            <a:endParaRPr lang="en-US" sz="3200" b="1" dirty="0">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quarter" idx="1"/>
          </p:nvPr>
        </p:nvSpPr>
        <p:spPr>
          <a:xfrm>
            <a:off x="301625" y="1447800"/>
            <a:ext cx="8503920" cy="4909185"/>
          </a:xfrm>
        </p:spPr>
        <p:txBody>
          <a:bodyPr>
            <a:noAutofit/>
          </a:bodyPr>
          <a:lstStyle/>
          <a:p>
            <a:pPr marL="0" indent="0" algn="l">
              <a:buNone/>
            </a:pPr>
            <a:r>
              <a:rPr lang="en-US" sz="2000" dirty="0"/>
              <a:t>You and your partner share two separate beds, and each receives a massage. A couple massage is a good thing. Two massage therapists are available, one for each individual. Like any other massage, </a:t>
            </a:r>
            <a:r>
              <a:rPr lang="en-US" sz="2000" b="1" dirty="0"/>
              <a:t>Couples Massage Therapy</a:t>
            </a:r>
            <a:r>
              <a:rPr lang="en-US" sz="2000" dirty="0"/>
              <a:t> might offer relaxing music, aromatherapy, or candle lighting. Sometimes massages are provided as presents among loving relationships.</a:t>
            </a:r>
            <a:endParaRPr lang="en-US" sz="2000" dirty="0"/>
          </a:p>
          <a:p>
            <a:pPr marL="0" indent="0">
              <a:lnSpc>
                <a:spcPct val="10000"/>
              </a:lnSpc>
              <a:buNone/>
            </a:pPr>
            <a:endParaRPr lang="en-US" sz="2400" b="1" dirty="0"/>
          </a:p>
          <a:p>
            <a:pPr marL="0" indent="0">
              <a:buNone/>
            </a:pPr>
            <a:r>
              <a:rPr lang="en-US" sz="2300" b="1" dirty="0">
                <a:solidFill>
                  <a:srgbClr val="C00000"/>
                </a:solidFill>
              </a:rPr>
              <a:t>The relationship benefits of   Couples Massage Therapy.</a:t>
            </a:r>
            <a:endParaRPr lang="en-US" sz="2300" b="1" dirty="0">
              <a:solidFill>
                <a:srgbClr val="C00000"/>
              </a:solidFill>
            </a:endParaRPr>
          </a:p>
          <a:p>
            <a:pPr marL="0" indent="0">
              <a:lnSpc>
                <a:spcPct val="10000"/>
              </a:lnSpc>
              <a:buNone/>
            </a:pPr>
            <a:endParaRPr lang="en-US" sz="2000" b="1" dirty="0">
              <a:solidFill>
                <a:schemeClr val="tx1"/>
              </a:solidFill>
            </a:endParaRPr>
          </a:p>
          <a:p>
            <a:pPr marL="0" indent="0">
              <a:lnSpc>
                <a:spcPct val="110000"/>
              </a:lnSpc>
              <a:buNone/>
            </a:pPr>
            <a:r>
              <a:rPr lang="en-US" sz="2000" b="1" dirty="0">
                <a:solidFill>
                  <a:schemeClr val="tx1"/>
                </a:solidFill>
              </a:rPr>
              <a:t>A couple's massage helps you reconnect couples</a:t>
            </a:r>
            <a:r>
              <a:rPr lang="en-US" sz="2000" dirty="0">
                <a:solidFill>
                  <a:schemeClr val="tx1"/>
                </a:solidFill>
              </a:rPr>
              <a:t> who are always busy without thinking about what they have to accomplish or have never done every day. They have no time to rest. However, individuals are almost intuitively driven during a massage session to let go of the past and the future and focus on the current. Couples may connect by actively participating in an event, and they can concentrate on their time out of the massage with a bit of effort.</a:t>
            </a:r>
            <a:endParaRPr lang="en-US"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 y="381000"/>
            <a:ext cx="8552815" cy="970915"/>
          </a:xfrm>
        </p:spPr>
        <p:txBody>
          <a:bodyPr>
            <a:noAutofit/>
          </a:bodyPr>
          <a:lstStyle/>
          <a:p>
            <a:r>
              <a:rPr lang="en-US" sz="3200" b="1" dirty="0">
                <a:solidFill>
                  <a:schemeClr val="accent1"/>
                </a:solidFill>
                <a:sym typeface="+mn-ea"/>
              </a:rPr>
              <a:t>Couples Massage Therapy.</a:t>
            </a:r>
            <a:br>
              <a:rPr lang="en-US" sz="3200" b="1" dirty="0"/>
            </a:br>
            <a:endParaRPr lang="en-US" sz="3200" dirty="0"/>
          </a:p>
        </p:txBody>
      </p:sp>
      <p:sp>
        <p:nvSpPr>
          <p:cNvPr id="3" name="Content Placeholder 2"/>
          <p:cNvSpPr>
            <a:spLocks noGrp="1"/>
          </p:cNvSpPr>
          <p:nvPr>
            <p:ph sz="quarter" idx="1"/>
          </p:nvPr>
        </p:nvSpPr>
        <p:spPr>
          <a:xfrm>
            <a:off x="320040" y="1320800"/>
            <a:ext cx="8503920" cy="5046980"/>
          </a:xfrm>
        </p:spPr>
        <p:txBody>
          <a:bodyPr>
            <a:noAutofit/>
          </a:bodyPr>
          <a:lstStyle/>
          <a:p>
            <a:pPr>
              <a:lnSpc>
                <a:spcPct val="140000"/>
              </a:lnSpc>
            </a:pPr>
            <a:r>
              <a:rPr lang="en-US" sz="1900" b="1" dirty="0">
                <a:solidFill>
                  <a:schemeClr val="accent1"/>
                </a:solidFill>
              </a:rPr>
              <a:t>A couple's massage increases the feeling of affection.</a:t>
            </a:r>
            <a:endParaRPr lang="en-US" sz="1900" b="1" dirty="0">
              <a:solidFill>
                <a:schemeClr val="accent1"/>
              </a:solidFill>
            </a:endParaRPr>
          </a:p>
          <a:p>
            <a:pPr marL="0" indent="0">
              <a:buNone/>
            </a:pPr>
            <a:r>
              <a:rPr lang="en-US" sz="1850" dirty="0"/>
              <a:t>Through massages, closeness and desire are increased through the release of various feel-good hormones. Touch boosts oxytocin and serotonin, and dopamine, often known as 'chemical hug' touch. The massage of a pair is a scientific love drink.</a:t>
            </a:r>
            <a:endParaRPr lang="en-US" sz="1850" dirty="0"/>
          </a:p>
          <a:p>
            <a:pPr>
              <a:lnSpc>
                <a:spcPct val="0"/>
              </a:lnSpc>
            </a:pPr>
            <a:endParaRPr lang="en-US" sz="1850" dirty="0"/>
          </a:p>
          <a:p>
            <a:pPr>
              <a:lnSpc>
                <a:spcPct val="150000"/>
              </a:lnSpc>
            </a:pPr>
            <a:r>
              <a:rPr lang="en-US" sz="1900" b="1" dirty="0">
                <a:solidFill>
                  <a:schemeClr val="accent1"/>
                </a:solidFill>
              </a:rPr>
              <a:t>You like to have your hands on a couple's massage.</a:t>
            </a:r>
            <a:endParaRPr lang="en-US" sz="1900" b="1" dirty="0">
              <a:solidFill>
                <a:schemeClr val="accent1"/>
              </a:solidFill>
            </a:endParaRPr>
          </a:p>
          <a:p>
            <a:pPr marL="0" indent="0">
              <a:lnSpc>
                <a:spcPct val="100000"/>
              </a:lnSpc>
              <a:buNone/>
            </a:pPr>
            <a:r>
              <a:rPr lang="en-US" sz="1850" dirty="0"/>
              <a:t>A massage is used to relax all the muscles of your body that calm your thoughts," explains the author. This enables you to feel less uneasy with your partner on an emotional and sexual basis. Moreover, massages end in no time (or are intended), so that you will be about to finish the event and wait until your companion completes the event.</a:t>
            </a:r>
            <a:endParaRPr lang="en-US" sz="1850" dirty="0"/>
          </a:p>
          <a:p>
            <a:pPr>
              <a:lnSpc>
                <a:spcPct val="40000"/>
              </a:lnSpc>
            </a:pPr>
            <a:endParaRPr lang="en-US" sz="1850" dirty="0"/>
          </a:p>
          <a:p>
            <a:r>
              <a:rPr lang="en-US" sz="1900" b="1" dirty="0">
                <a:solidFill>
                  <a:schemeClr val="accent1"/>
                </a:solidFill>
              </a:rPr>
              <a:t>A couple's massage encourages bonding.</a:t>
            </a:r>
            <a:endParaRPr lang="en-US" sz="1900" b="1" dirty="0">
              <a:solidFill>
                <a:schemeClr val="accent1"/>
              </a:solidFill>
            </a:endParaRPr>
          </a:p>
          <a:p>
            <a:pPr marL="0" indent="0">
              <a:buNone/>
            </a:pPr>
            <a:r>
              <a:rPr lang="en-US" sz="1850" dirty="0"/>
              <a:t>Research demonstrates that spouses who continue to include creativity in their partnerships have more robust, better relationships. Couples Massage Therapy thinks pairs massage is an outlet for couples who find the notion attractive.</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357" y="304800"/>
            <a:ext cx="8534400" cy="758952"/>
          </a:xfrm>
        </p:spPr>
        <p:txBody>
          <a:bodyPr>
            <a:noAutofit/>
          </a:bodyPr>
          <a:lstStyle/>
          <a:p>
            <a:r>
              <a:rPr lang="en-US" b="1" dirty="0">
                <a:solidFill>
                  <a:schemeClr val="accent1"/>
                </a:solidFill>
                <a:sym typeface="+mn-ea"/>
              </a:rPr>
              <a:t>Couples Massage Therapy.</a:t>
            </a:r>
            <a:br>
              <a:rPr lang="en-US" b="1" dirty="0">
                <a:sym typeface="+mn-ea"/>
              </a:rPr>
            </a:br>
            <a:endParaRPr lang="en-US" sz="2000" dirty="0"/>
          </a:p>
        </p:txBody>
      </p:sp>
      <p:sp>
        <p:nvSpPr>
          <p:cNvPr id="3" name="Content Placeholder 2"/>
          <p:cNvSpPr>
            <a:spLocks noGrp="1"/>
          </p:cNvSpPr>
          <p:nvPr>
            <p:ph sz="half" idx="1"/>
          </p:nvPr>
        </p:nvSpPr>
        <p:spPr>
          <a:xfrm>
            <a:off x="316230" y="1371600"/>
            <a:ext cx="8496300" cy="4703445"/>
          </a:xfrm>
        </p:spPr>
        <p:txBody>
          <a:bodyPr>
            <a:noAutofit/>
          </a:bodyPr>
          <a:lstStyle/>
          <a:p>
            <a:r>
              <a:rPr lang="en-US" sz="2400" b="1" dirty="0">
                <a:solidFill>
                  <a:schemeClr val="accent1"/>
                </a:solidFill>
              </a:rPr>
              <a:t>A Couples Massage Makes a Great Stocking Stuffer</a:t>
            </a:r>
            <a:endParaRPr lang="en-US" sz="2400" b="1" dirty="0">
              <a:solidFill>
                <a:schemeClr val="accent1"/>
              </a:solidFill>
            </a:endParaRPr>
          </a:p>
          <a:p>
            <a:pPr marL="0" indent="0">
              <a:lnSpc>
                <a:spcPct val="0"/>
              </a:lnSpc>
              <a:buNone/>
            </a:pPr>
            <a:endParaRPr lang="en-US" sz="1800" dirty="0"/>
          </a:p>
          <a:p>
            <a:pPr marL="0" indent="0">
              <a:buNone/>
            </a:pPr>
            <a:r>
              <a:rPr lang="en-US" sz="1800" dirty="0"/>
              <a:t>If you have </a:t>
            </a:r>
            <a:r>
              <a:rPr lang="en-US" sz="1900" dirty="0"/>
              <a:t>ever </a:t>
            </a:r>
            <a:r>
              <a:rPr lang="en-US" sz="1800" dirty="0"/>
              <a:t>had a hard time giving the most outstanding value, joy and pleasure as the present, you may address the issue this year by adding a voucher to the </a:t>
            </a:r>
            <a:r>
              <a:rPr lang="en-US" sz="1800" b="1" dirty="0">
                <a:hlinkClick r:id="rId1" tooltip="" action="ppaction://hlinkfile"/>
              </a:rPr>
              <a:t>Couples Massage Therapy</a:t>
            </a:r>
            <a:r>
              <a:rPr lang="en-US" sz="1800" dirty="0"/>
              <a:t>. When you notice this gesture, you're going to be delighted to make the buy.</a:t>
            </a:r>
            <a:endParaRPr lang="en-US" sz="1800" dirty="0"/>
          </a:p>
          <a:p>
            <a:pPr marL="0" indent="0">
              <a:lnSpc>
                <a:spcPct val="120000"/>
              </a:lnSpc>
              <a:buNone/>
            </a:pPr>
            <a:endParaRPr lang="en-US" sz="1800" dirty="0"/>
          </a:p>
        </p:txBody>
      </p:sp>
      <p:pic>
        <p:nvPicPr>
          <p:cNvPr id="5" name="Content Placeholder 4" descr="Couple Massage Therapy (3)"/>
          <p:cNvPicPr>
            <a:picLocks noChangeAspect="1"/>
          </p:cNvPicPr>
          <p:nvPr>
            <p:ph sz="half" idx="2"/>
          </p:nvPr>
        </p:nvPicPr>
        <p:blipFill>
          <a:blip r:embed="rId2"/>
          <a:stretch>
            <a:fillRect/>
          </a:stretch>
        </p:blipFill>
        <p:spPr>
          <a:xfrm>
            <a:off x="183515" y="3124200"/>
            <a:ext cx="8776970" cy="3556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6055"/>
            <a:ext cx="8534400" cy="900430"/>
          </a:xfrm>
        </p:spPr>
        <p:txBody>
          <a:bodyPr>
            <a:noAutofit/>
          </a:bodyPr>
          <a:lstStyle/>
          <a:p>
            <a:br>
              <a:rPr lang="en-US" sz="3200" b="1" dirty="0">
                <a:sym typeface="+mn-ea"/>
              </a:rPr>
            </a:br>
            <a:br>
              <a:rPr lang="en-US" sz="3200" dirty="0">
                <a:sym typeface="+mn-ea"/>
              </a:rPr>
            </a:br>
            <a:br>
              <a:rPr lang="en-US" sz="3200" dirty="0"/>
            </a:br>
            <a:r>
              <a:rPr lang="en-US" sz="3200" b="1" dirty="0">
                <a:solidFill>
                  <a:schemeClr val="accent1"/>
                </a:solidFill>
                <a:sym typeface="+mn-ea"/>
              </a:rPr>
              <a:t>Couples Massage Therapy.</a:t>
            </a:r>
            <a:endParaRPr lang="en-US" sz="3200" dirty="0"/>
          </a:p>
        </p:txBody>
      </p:sp>
      <p:sp>
        <p:nvSpPr>
          <p:cNvPr id="3" name="Content Placeholder 2"/>
          <p:cNvSpPr>
            <a:spLocks noGrp="1"/>
          </p:cNvSpPr>
          <p:nvPr>
            <p:ph sz="quarter" idx="1"/>
          </p:nvPr>
        </p:nvSpPr>
        <p:spPr>
          <a:xfrm>
            <a:off x="381000" y="1447800"/>
            <a:ext cx="8503920" cy="4724400"/>
          </a:xfrm>
        </p:spPr>
        <p:txBody>
          <a:bodyPr>
            <a:noAutofit/>
          </a:bodyPr>
          <a:lstStyle/>
          <a:p>
            <a:pPr marL="0" indent="0" algn="l">
              <a:buNone/>
            </a:pPr>
            <a:r>
              <a:rPr lang="en-US" sz="2000" b="1" dirty="0">
                <a:solidFill>
                  <a:schemeClr val="accent1"/>
                </a:solidFill>
              </a:rPr>
              <a:t>These gift cards produce excellent supplies, including the following for various </a:t>
            </a:r>
            <a:r>
              <a:rPr lang="en-US" sz="2000" b="1" dirty="0">
                <a:solidFill>
                  <a:schemeClr val="accent1"/>
                </a:solidFill>
                <a:sym typeface="+mn-ea"/>
              </a:rPr>
              <a:t> </a:t>
            </a:r>
            <a:r>
              <a:rPr lang="en-US" sz="2000" b="1" dirty="0">
                <a:solidFill>
                  <a:schemeClr val="accent1"/>
                </a:solidFill>
                <a:sym typeface="+mn-ea"/>
              </a:rPr>
              <a:t>uses:</a:t>
            </a:r>
            <a:endParaRPr lang="en-US" sz="2000" b="1" dirty="0">
              <a:solidFill>
                <a:schemeClr val="accent1"/>
              </a:solidFill>
            </a:endParaRPr>
          </a:p>
          <a:p>
            <a:pPr marL="0" indent="0" algn="l">
              <a:lnSpc>
                <a:spcPct val="40000"/>
              </a:lnSpc>
              <a:buNone/>
            </a:pPr>
            <a:endParaRPr lang="en-US" sz="1800" b="1" dirty="0"/>
          </a:p>
          <a:p>
            <a:pPr algn="l"/>
            <a:r>
              <a:rPr lang="en-US" sz="1800" b="1" dirty="0"/>
              <a:t>   </a:t>
            </a:r>
            <a:r>
              <a:rPr lang="en-US" sz="1800" dirty="0"/>
              <a:t>It's not big: A little coupon for a couple Massage Therapy is one of the great        things about having it in a stocking.</a:t>
            </a:r>
            <a:endParaRPr lang="en-US" sz="1800" dirty="0"/>
          </a:p>
          <a:p>
            <a:r>
              <a:rPr lang="en-US" sz="1800" dirty="0"/>
              <a:t>This suggests that it would be unpredictable.</a:t>
            </a:r>
            <a:endParaRPr lang="en-US" sz="1800" dirty="0"/>
          </a:p>
          <a:p>
            <a:pPr>
              <a:lnSpc>
                <a:spcPct val="110000"/>
              </a:lnSpc>
            </a:pPr>
            <a:r>
              <a:rPr lang="en-US" sz="1800" dirty="0"/>
              <a:t>This is a gift that you can conceal all season long for fear of your significant other finding it.</a:t>
            </a:r>
            <a:endParaRPr lang="en-US" sz="1800" dirty="0"/>
          </a:p>
          <a:p>
            <a:pPr>
              <a:lnSpc>
                <a:spcPct val="40000"/>
              </a:lnSpc>
            </a:pPr>
            <a:endParaRPr lang="en-US" sz="1800" dirty="0"/>
          </a:p>
          <a:p>
            <a:pPr marL="0" indent="0" algn="l">
              <a:lnSpc>
                <a:spcPct val="100000"/>
              </a:lnSpc>
              <a:buNone/>
            </a:pPr>
            <a:r>
              <a:rPr lang="en-US" sz="2000" dirty="0"/>
              <a:t>Shopping for holiday gifts should not be as daunting as many people do. Slips a Couples Massage Therapy to remind your beloved how much they matter to you, and you will obtain all the correct wording. Another advantage is that this is a gift from which you will also benefit. Show how much else you do by effectively wiping off the stress and anxieties.</a:t>
            </a:r>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34400" cy="835025"/>
          </a:xfrm>
        </p:spPr>
        <p:txBody>
          <a:bodyPr>
            <a:noAutofit/>
          </a:bodyPr>
          <a:lstStyle/>
          <a:p>
            <a:br>
              <a:rPr lang="en-US" b="1" dirty="0">
                <a:sym typeface="+mn-ea"/>
              </a:rPr>
            </a:br>
            <a:br>
              <a:rPr lang="en-US" dirty="0">
                <a:sym typeface="+mn-ea"/>
              </a:rPr>
            </a:br>
            <a:br>
              <a:rPr lang="en-US" dirty="0">
                <a:sym typeface="+mn-ea"/>
              </a:rPr>
            </a:br>
            <a:r>
              <a:rPr lang="en-US" b="1" dirty="0">
                <a:solidFill>
                  <a:schemeClr val="accent1"/>
                </a:solidFill>
                <a:sym typeface="+mn-ea"/>
              </a:rPr>
              <a:t>Couples Massage Therapy.</a:t>
            </a:r>
            <a:endParaRPr lang="en-US" sz="2000" dirty="0"/>
          </a:p>
        </p:txBody>
      </p:sp>
      <p:sp>
        <p:nvSpPr>
          <p:cNvPr id="3" name="Content Placeholder 2"/>
          <p:cNvSpPr>
            <a:spLocks noGrp="1"/>
          </p:cNvSpPr>
          <p:nvPr>
            <p:ph sz="quarter" idx="1"/>
          </p:nvPr>
        </p:nvSpPr>
        <p:spPr>
          <a:xfrm>
            <a:off x="381000" y="1524000"/>
            <a:ext cx="8503920" cy="4761230"/>
          </a:xfrm>
        </p:spPr>
        <p:txBody>
          <a:bodyPr>
            <a:noAutofit/>
          </a:bodyPr>
          <a:lstStyle/>
          <a:p>
            <a:pPr marL="0" indent="0">
              <a:buNone/>
            </a:pPr>
            <a:r>
              <a:rPr lang="en-US" sz="2400" b="1" dirty="0">
                <a:solidFill>
                  <a:schemeClr val="accent1"/>
                </a:solidFill>
              </a:rPr>
              <a:t>Couples Massage Therapy- The Perfect Wedding Gift</a:t>
            </a:r>
            <a:endParaRPr lang="en-US" sz="2400" b="1" dirty="0">
              <a:solidFill>
                <a:schemeClr val="accent1"/>
              </a:solidFill>
            </a:endParaRPr>
          </a:p>
          <a:p>
            <a:pPr marL="0" indent="0">
              <a:lnSpc>
                <a:spcPct val="10000"/>
              </a:lnSpc>
              <a:buNone/>
            </a:pPr>
            <a:endParaRPr lang="en-US" sz="2400" b="1" dirty="0">
              <a:solidFill>
                <a:schemeClr val="accent1"/>
              </a:solidFill>
            </a:endParaRPr>
          </a:p>
          <a:p>
            <a:pPr marL="0" indent="0">
              <a:buNone/>
            </a:pPr>
            <a:r>
              <a:rPr lang="en-US" sz="1800" dirty="0">
                <a:solidFill>
                  <a:schemeClr val="tx1"/>
                </a:solidFill>
              </a:rPr>
              <a:t>The marriage season is approaching quickly, and many individuals search for the perfect marriage present. Massage is the most frequent and romantic offering that couples exchange. Gift cards, therapy, and spa packages are all great choices, so why not do something else and enroll in the massage class for a couple?</a:t>
            </a:r>
            <a:endParaRPr lang="en-US" sz="1800" dirty="0">
              <a:solidFill>
                <a:schemeClr val="tx1"/>
              </a:solidFill>
            </a:endParaRPr>
          </a:p>
          <a:p>
            <a:pPr marL="0" indent="0">
              <a:lnSpc>
                <a:spcPct val="20000"/>
              </a:lnSpc>
              <a:buNone/>
            </a:pPr>
            <a:endParaRPr lang="en-US" sz="1800" dirty="0">
              <a:solidFill>
                <a:schemeClr val="tx1"/>
              </a:solidFill>
            </a:endParaRPr>
          </a:p>
          <a:p>
            <a:pPr marL="0" indent="0">
              <a:buNone/>
            </a:pPr>
            <a:r>
              <a:rPr lang="en-US" sz="1800" dirty="0">
                <a:solidFill>
                  <a:schemeClr val="tx1"/>
                </a:solidFill>
              </a:rPr>
              <a:t>Relaxation is a massage, but just one hour lasts. Couples Massage Therapy is the perfect wedding present to provide a gift that lasts longer and strengthens the new couple's bond.</a:t>
            </a:r>
            <a:endParaRPr lang="en-US" sz="1800" dirty="0">
              <a:solidFill>
                <a:schemeClr val="tx1"/>
              </a:solidFill>
            </a:endParaRPr>
          </a:p>
          <a:p>
            <a:pPr marL="0" indent="0">
              <a:lnSpc>
                <a:spcPct val="20000"/>
              </a:lnSpc>
              <a:buNone/>
            </a:pPr>
            <a:endParaRPr lang="en-US" sz="1800" dirty="0">
              <a:solidFill>
                <a:schemeClr val="tx1"/>
              </a:solidFill>
            </a:endParaRPr>
          </a:p>
          <a:p>
            <a:pPr marL="0" indent="0">
              <a:buNone/>
            </a:pPr>
            <a:r>
              <a:rPr lang="en-US" sz="1800" dirty="0">
                <a:solidFill>
                  <a:schemeClr val="tx1"/>
                </a:solidFill>
              </a:rPr>
              <a:t>The couple often learns simple massage methods that are easy to master to offer the soothes, enthusiastic and therapeutic advantages of massage throughout the class.</a:t>
            </a:r>
            <a:endParaRPr lang="en-US" sz="1800" dirty="0">
              <a:solidFill>
                <a:schemeClr val="tx1"/>
              </a:solidFill>
            </a:endParaRPr>
          </a:p>
          <a:p>
            <a:pPr marL="0" indent="0">
              <a:lnSpc>
                <a:spcPct val="20000"/>
              </a:lnSpc>
              <a:buNone/>
            </a:pPr>
            <a:endParaRPr lang="en-US" sz="1800" dirty="0">
              <a:solidFill>
                <a:schemeClr val="tx1"/>
              </a:solidFill>
            </a:endParaRPr>
          </a:p>
          <a:p>
            <a:pPr marL="0" indent="0">
              <a:buNone/>
            </a:pPr>
            <a:r>
              <a:rPr lang="en-US" sz="1800" dirty="0">
                <a:solidFill>
                  <a:schemeClr val="tx1"/>
                </a:solidFill>
              </a:rPr>
              <a:t>Massage workshops in couples aim at strengthening the connection of a pair via the use of touch as a form of sensual communication. It also improves affection, desire, and passion in every relationship.</a:t>
            </a:r>
            <a:endParaRPr lang="en-US"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b="1" dirty="0">
                <a:sym typeface="+mn-ea"/>
              </a:rPr>
            </a:br>
            <a:br>
              <a:rPr lang="en-US" dirty="0">
                <a:sym typeface="+mn-ea"/>
              </a:rPr>
            </a:br>
            <a:br>
              <a:rPr lang="en-US" dirty="0">
                <a:sym typeface="+mn-ea"/>
              </a:rPr>
            </a:br>
            <a:r>
              <a:rPr lang="en-US" b="1" dirty="0">
                <a:solidFill>
                  <a:schemeClr val="accent1"/>
                </a:solidFill>
                <a:sym typeface="+mn-ea"/>
              </a:rPr>
              <a:t>Couples Massage Therapy.</a:t>
            </a:r>
            <a:endParaRPr lang="en-US" sz="2000" dirty="0"/>
          </a:p>
        </p:txBody>
      </p:sp>
      <p:sp>
        <p:nvSpPr>
          <p:cNvPr id="3" name="Content Placeholder 2"/>
          <p:cNvSpPr>
            <a:spLocks noGrp="1"/>
          </p:cNvSpPr>
          <p:nvPr>
            <p:ph sz="half" idx="1"/>
          </p:nvPr>
        </p:nvSpPr>
        <p:spPr>
          <a:xfrm>
            <a:off x="301625" y="1371600"/>
            <a:ext cx="8625840" cy="4681855"/>
          </a:xfrm>
        </p:spPr>
        <p:txBody>
          <a:bodyPr>
            <a:noAutofit/>
          </a:bodyPr>
          <a:lstStyle/>
          <a:p>
            <a:pPr marL="0" indent="0">
              <a:buNone/>
            </a:pPr>
            <a:r>
              <a:rPr lang="en-US" sz="1900" dirty="0"/>
              <a:t>Imagine your spouse being frightened, anxious, or want to enjoy a nice night with you. For weddings, anniversaries, birthdays or just because it's ageless, one of the reasons it is so amazing. It doesn't become out of date, stop working or wear out. It not only calms the duo but makes it fascinating and romantic for them to do together. Couples Massage Therapy is like a present that combines an excursion, a spa experience, a better relationship, more robust communication, and a pleasure.</a:t>
            </a:r>
            <a:endParaRPr lang="en-US" sz="1800" dirty="0"/>
          </a:p>
          <a:p>
            <a:pPr marL="0" indent="0">
              <a:buNone/>
            </a:pPr>
            <a:endParaRPr lang="en-US" sz="1800" dirty="0"/>
          </a:p>
        </p:txBody>
      </p:sp>
      <p:pic>
        <p:nvPicPr>
          <p:cNvPr id="4" name="Content Placeholder 3" descr="Couple Massage Therapy (4)"/>
          <p:cNvPicPr>
            <a:picLocks noChangeAspect="1"/>
          </p:cNvPicPr>
          <p:nvPr>
            <p:ph sz="half" idx="2"/>
          </p:nvPr>
        </p:nvPicPr>
        <p:blipFill>
          <a:blip r:embed="rId1"/>
          <a:stretch>
            <a:fillRect/>
          </a:stretch>
        </p:blipFill>
        <p:spPr>
          <a:xfrm>
            <a:off x="177800" y="3505200"/>
            <a:ext cx="8789035" cy="3185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34400" cy="801370"/>
          </a:xfrm>
        </p:spPr>
        <p:txBody>
          <a:bodyPr>
            <a:noAutofit/>
          </a:bodyPr>
          <a:lstStyle/>
          <a:p>
            <a:br>
              <a:rPr lang="en-US" b="1" dirty="0">
                <a:sym typeface="+mn-ea"/>
              </a:rPr>
            </a:br>
            <a:br>
              <a:rPr lang="en-US" dirty="0">
                <a:sym typeface="+mn-ea"/>
              </a:rPr>
            </a:br>
            <a:br>
              <a:rPr lang="en-US" dirty="0">
                <a:sym typeface="+mn-ea"/>
              </a:rPr>
            </a:br>
            <a:r>
              <a:rPr lang="en-US" b="1" dirty="0">
                <a:solidFill>
                  <a:schemeClr val="accent1"/>
                </a:solidFill>
                <a:sym typeface="+mn-ea"/>
              </a:rPr>
              <a:t>Couples Massage Therapy.</a:t>
            </a:r>
            <a:endParaRPr lang="en-US" sz="2000" dirty="0"/>
          </a:p>
        </p:txBody>
      </p:sp>
      <p:sp>
        <p:nvSpPr>
          <p:cNvPr id="3" name="Content Placeholder 2"/>
          <p:cNvSpPr>
            <a:spLocks noGrp="1"/>
          </p:cNvSpPr>
          <p:nvPr>
            <p:ph sz="quarter" idx="1"/>
          </p:nvPr>
        </p:nvSpPr>
        <p:spPr>
          <a:xfrm>
            <a:off x="381000" y="1524000"/>
            <a:ext cx="8503920" cy="4800600"/>
          </a:xfrm>
        </p:spPr>
        <p:txBody>
          <a:bodyPr>
            <a:noAutofit/>
          </a:bodyPr>
          <a:lstStyle/>
          <a:p>
            <a:pPr marL="0" indent="0">
              <a:buNone/>
            </a:pPr>
            <a:r>
              <a:rPr lang="en-US" b="1" dirty="0">
                <a:solidFill>
                  <a:schemeClr val="accent1"/>
                </a:solidFill>
              </a:rPr>
              <a:t>Why not you choose us?</a:t>
            </a:r>
            <a:endParaRPr lang="en-US" b="1" dirty="0">
              <a:solidFill>
                <a:schemeClr val="accent1"/>
              </a:solidFill>
            </a:endParaRPr>
          </a:p>
          <a:p>
            <a:pPr>
              <a:lnSpc>
                <a:spcPct val="0"/>
              </a:lnSpc>
            </a:pPr>
            <a:endParaRPr lang="en-US" sz="2400" dirty="0"/>
          </a:p>
          <a:p>
            <a:pPr marL="0" indent="0">
              <a:buNone/>
            </a:pPr>
            <a:r>
              <a:rPr lang="en-US" sz="2500" dirty="0"/>
              <a:t>The East Pearl Massage treatment is excellent. Thanks to our professional treatments, we offer exceptional service for years, thanks to our state-of-the-art technology. We trust in making the lives of our customers more accessible and more pleasurable. Therefore we ensure our spa experience fits their requirements. </a:t>
            </a:r>
            <a:r>
              <a:rPr lang="en-US" sz="2500" b="1" dirty="0">
                <a:hlinkClick r:id="rId1" tooltip="" action="ppaction://hlinkfile"/>
              </a:rPr>
              <a:t>Couples Massage Therapy</a:t>
            </a:r>
            <a:r>
              <a:rPr lang="en-US" sz="2500" dirty="0"/>
              <a:t> ensures the safety and privacy of our clients, and we are committed to maintaining high standards.</a:t>
            </a:r>
            <a:endParaRPr lang="en-US" sz="2400" dirty="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0" y="304800"/>
            <a:ext cx="8534400" cy="776605"/>
          </a:xfrm>
        </p:spPr>
        <p:txBody>
          <a:bodyPr>
            <a:normAutofit/>
          </a:bodyPr>
          <a:p>
            <a:r>
              <a:rPr lang="en-US" b="1">
                <a:ln/>
                <a:solidFill>
                  <a:schemeClr val="accent1"/>
                </a:solidFill>
                <a:effectLst>
                  <a:outerShdw blurRad="38100" dist="25400" dir="5400000" algn="ctr" rotWithShape="0">
                    <a:srgbClr val="6E747A">
                      <a:alpha val="43000"/>
                    </a:srgbClr>
                  </a:outerShdw>
                </a:effectLst>
              </a:rPr>
              <a:t>Couple Massage Therapy</a:t>
            </a:r>
            <a:endParaRPr lang="en-US" b="1">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quarter" idx="1"/>
          </p:nvPr>
        </p:nvSpPr>
        <p:spPr/>
        <p:txBody>
          <a:bodyPr/>
          <a:p>
            <a:pPr marL="0" indent="0">
              <a:buNone/>
            </a:pPr>
            <a:r>
              <a:rPr lang="en-US" sz="3600" b="1" u="sng">
                <a:ln/>
                <a:solidFill>
                  <a:schemeClr val="accent1"/>
                </a:solidFill>
                <a:effectLst>
                  <a:outerShdw blurRad="38100" dist="25400" dir="5400000" algn="ctr" rotWithShape="0">
                    <a:srgbClr val="6E747A">
                      <a:alpha val="43000"/>
                    </a:srgbClr>
                  </a:outerShdw>
                </a:effectLst>
              </a:rPr>
              <a:t>Contact Us.</a:t>
            </a:r>
            <a:endParaRPr lang="en-US" sz="3600" b="1" u="sng">
              <a:ln/>
              <a:solidFill>
                <a:schemeClr val="accent1"/>
              </a:solidFill>
              <a:effectLst>
                <a:outerShdw blurRad="38100" dist="25400" dir="5400000" algn="ctr" rotWithShape="0">
                  <a:srgbClr val="6E747A">
                    <a:alpha val="43000"/>
                  </a:srgbClr>
                </a:outerShdw>
              </a:effectLst>
            </a:endParaRPr>
          </a:p>
          <a:p>
            <a:pPr marL="0" indent="0">
              <a:lnSpc>
                <a:spcPct val="80000"/>
              </a:lnSpc>
              <a:buNone/>
            </a:pPr>
            <a:endParaRPr lang="en-US" sz="2600" b="1"/>
          </a:p>
          <a:p>
            <a:pPr marL="0" indent="0">
              <a:buNone/>
            </a:pPr>
            <a:r>
              <a:rPr lang="en-US" sz="2600" b="1">
                <a:ln/>
                <a:solidFill>
                  <a:schemeClr val="accent1"/>
                </a:solidFill>
                <a:effectLst>
                  <a:outerShdw blurRad="38100" dist="25400" dir="5400000" algn="ctr" rotWithShape="0">
                    <a:srgbClr val="6E747A">
                      <a:alpha val="43000"/>
                    </a:srgbClr>
                  </a:outerShdw>
                </a:effectLst>
              </a:rPr>
              <a:t>Email:</a:t>
            </a:r>
            <a:r>
              <a:rPr lang="en-US" sz="2600" b="1"/>
              <a:t> </a:t>
            </a:r>
            <a:r>
              <a:rPr lang="en-US" sz="2200" b="1"/>
              <a:t>xuliholiday@gmail.com</a:t>
            </a:r>
            <a:endParaRPr lang="en-US" sz="2200" b="1"/>
          </a:p>
          <a:p>
            <a:pPr marL="0" indent="0">
              <a:lnSpc>
                <a:spcPct val="70000"/>
              </a:lnSpc>
              <a:buNone/>
            </a:pPr>
            <a:endParaRPr lang="en-US" sz="2400" b="1"/>
          </a:p>
          <a:p>
            <a:pPr marL="0" indent="0">
              <a:buNone/>
            </a:pPr>
            <a:r>
              <a:rPr lang="en-US" sz="2600" b="1">
                <a:ln/>
                <a:solidFill>
                  <a:schemeClr val="accent1"/>
                </a:solidFill>
                <a:effectLst>
                  <a:outerShdw blurRad="38100" dist="25400" dir="5400000" algn="ctr" rotWithShape="0">
                    <a:srgbClr val="6E747A">
                      <a:alpha val="43000"/>
                    </a:srgbClr>
                  </a:outerShdw>
                </a:effectLst>
              </a:rPr>
              <a:t>Adress:</a:t>
            </a:r>
            <a:r>
              <a:rPr lang="en-US" sz="2400" b="1"/>
              <a:t> </a:t>
            </a:r>
            <a:r>
              <a:rPr lang="en-US" sz="2200" b="1"/>
              <a:t>418 112th Street East Suite C Tacoma, WA 98445                            United States</a:t>
            </a:r>
            <a:endParaRPr lang="en-US" sz="2400" b="1"/>
          </a:p>
          <a:p>
            <a:pPr marL="0" indent="0">
              <a:lnSpc>
                <a:spcPct val="70000"/>
              </a:lnSpc>
              <a:buNone/>
            </a:pPr>
            <a:endParaRPr lang="en-US" sz="2600" b="1"/>
          </a:p>
          <a:p>
            <a:pPr marL="0" indent="0">
              <a:buNone/>
            </a:pPr>
            <a:r>
              <a:rPr lang="en-US" sz="2600" b="1">
                <a:ln/>
                <a:solidFill>
                  <a:schemeClr val="accent1"/>
                </a:solidFill>
                <a:effectLst>
                  <a:outerShdw blurRad="38100" dist="25400" dir="5400000" algn="ctr" rotWithShape="0">
                    <a:srgbClr val="6E747A">
                      <a:alpha val="43000"/>
                    </a:srgbClr>
                  </a:outerShdw>
                </a:effectLst>
              </a:rPr>
              <a:t>Phone:</a:t>
            </a:r>
            <a:r>
              <a:rPr lang="en-US" sz="2400" b="1"/>
              <a:t> </a:t>
            </a:r>
            <a:r>
              <a:rPr lang="en-US" sz="2200" b="1"/>
              <a:t>(626) 244-6067</a:t>
            </a:r>
            <a:endParaRPr lang="en-US" sz="2200" b="1"/>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5095</Words>
  <Application>WPS Presentation</Application>
  <PresentationFormat>On-screen Show (4:3)</PresentationFormat>
  <Paragraphs>73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2</vt:lpstr>
      <vt:lpstr>Wingdings</vt:lpstr>
      <vt:lpstr>Georgia</vt:lpstr>
      <vt:lpstr>Microsoft YaHei</vt:lpstr>
      <vt:lpstr>Arial Unicode MS</vt:lpstr>
      <vt:lpstr>Calibri</vt:lpstr>
      <vt:lpstr>Civic</vt:lpstr>
      <vt:lpstr>Most neglected areas in an office cleaning - janitorial services new york</vt:lpstr>
      <vt:lpstr>Most neglected areas in an office cleaning - janitorial services new york</vt:lpstr>
      <vt:lpstr>LIGHT SWITCHES AND DOORS Janitorial Service New York  </vt:lpstr>
      <vt:lpstr>WINDOWS AND BLINDS  </vt:lpstr>
      <vt:lpstr>Why Choose Professional Office Cleaning Services  </vt:lpstr>
      <vt:lpstr>REDUCED RISKS AND ACCIDENTS  </vt:lpstr>
      <vt:lpstr>CUSTOMERS CHOICE  </vt:lpstr>
      <vt:lpstr>FREE’S UP YOUR TIME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15</cp:revision>
  <dcterms:created xsi:type="dcterms:W3CDTF">2021-03-11T12:40:00Z</dcterms:created>
  <dcterms:modified xsi:type="dcterms:W3CDTF">2021-06-18T18:45:59Z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