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85" r:id="rId4"/>
    <p:sldId id="279" r:id="rId5"/>
    <p:sldId id="281" r:id="rId6"/>
    <p:sldId id="280" r:id="rId7"/>
    <p:sldId id="282" r:id="rId8"/>
    <p:sldId id="283" r:id="rId9"/>
    <p:sldId id="28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FC71576-86C6-4469-8702-0929E53BF5ED}" type="datetimeFigureOut">
              <a:rPr lang="en-US" smtClean="0"/>
              <a:t>6/25/2021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11CB4-DF23-4DA4-88B6-47983C99C81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5311CB4-DF23-4DA4-88B6-47983C99C814}"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5311CB4-DF23-4DA4-88B6-47983C99C814}"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FC71576-86C6-4469-8702-0929E53BF5ED}" type="datetimeFigureOut">
              <a:rPr lang="en-US" smtClean="0"/>
              <a:t>6/25/2021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FC71576-86C6-4469-8702-0929E53BF5ED}"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11CB4-DF23-4DA4-88B6-47983C99C814}"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FC71576-86C6-4469-8702-0929E53BF5ED}" type="datetimeFigureOut">
              <a:rPr lang="en-US" smtClean="0"/>
              <a:t>6/25/2021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5311CB4-DF23-4DA4-88B6-47983C99C814}"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C71576-86C6-4469-8702-0929E53BF5ED}" type="datetimeFigureOut">
              <a:rPr lang="en-US" smtClean="0"/>
              <a:t>6/25/2021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5311CB4-DF23-4DA4-88B6-47983C99C8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FC71576-86C6-4469-8702-0929E53BF5ED}" type="datetimeFigureOut">
              <a:rPr lang="en-US" smtClean="0"/>
              <a:t>6/25/2021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5311CB4-DF23-4DA4-88B6-47983C99C8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FC71576-86C6-4469-8702-0929E53BF5ED}" type="datetimeFigureOut">
              <a:rPr lang="en-US" smtClean="0"/>
              <a:t>6/25/2021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5311CB4-DF23-4DA4-88B6-47983C99C814}"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FC71576-86C6-4469-8702-0929E53BF5ED}" type="datetimeFigureOut">
              <a:rPr lang="en-US" smtClean="0"/>
              <a:t>6/25/2021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FC71576-86C6-4469-8702-0929E53BF5ED}" type="datetimeFigureOut">
              <a:rPr lang="en-US" smtClean="0"/>
              <a:t>6/25/2021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5311CB4-DF23-4DA4-88B6-47983C99C814}"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astpearlmassag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astpearlmassage.com/deep-tissue-massage-therapy-tacom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eastpearlmassage.com/deep-tissue-massage-therapy-tacom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1752600"/>
          </a:xfrm>
        </p:spPr>
        <p:txBody>
          <a:bodyPr>
            <a:noAutofit/>
          </a:bodyPr>
          <a:lstStyle/>
          <a:p>
            <a:r>
              <a:rPr lang="en-US" sz="3300" b="1" dirty="0"/>
              <a:t>Chinese Deep Tissue Massage to Relieve Muscle Pain.</a:t>
            </a:r>
            <a:br>
              <a:rPr lang="en-US" sz="3300" b="1" dirty="0"/>
            </a:br>
            <a:endParaRPr lang="en-US" sz="33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33600"/>
            <a:ext cx="8839200" cy="4572000"/>
          </a:xfrm>
          <a:prstGeom prst="rect">
            <a:avLst/>
          </a:prstGeom>
        </p:spPr>
      </p:pic>
    </p:spTree>
    <p:extLst>
      <p:ext uri="{BB962C8B-B14F-4D97-AF65-F5344CB8AC3E}">
        <p14:creationId xmlns:p14="http://schemas.microsoft.com/office/powerpoint/2010/main" val="270021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400" y="2743200"/>
            <a:ext cx="8839200" cy="1828800"/>
          </a:xfrm>
        </p:spPr>
        <p:txBody>
          <a:bodyPr>
            <a:noAutofit/>
          </a:bodyPr>
          <a:lstStyle/>
          <a:p>
            <a:r>
              <a:rPr lang="en-US" b="0" dirty="0"/>
              <a:t>We maintain robust security and privacy standards for our clients and look for a safe and relaxed environment. Finally, they came to relax at the massage center, and we will give you a fantastic experience. Visit our website  </a:t>
            </a:r>
            <a:r>
              <a:rPr lang="en-US" dirty="0">
                <a:hlinkClick r:id="rId2"/>
              </a:rPr>
              <a:t>East Pearl Massage</a:t>
            </a:r>
            <a:r>
              <a:rPr lang="en-US" dirty="0"/>
              <a:t> </a:t>
            </a:r>
            <a:r>
              <a:rPr lang="en-US" b="0" dirty="0"/>
              <a:t> for more information.</a:t>
            </a:r>
            <a:endParaRPr lang="en-US" sz="1800" dirty="0">
              <a:solidFill>
                <a:schemeClr val="tx1"/>
              </a:solidFill>
            </a:endParaRPr>
          </a:p>
        </p:txBody>
      </p:sp>
      <p:sp>
        <p:nvSpPr>
          <p:cNvPr id="3" name="Title 2"/>
          <p:cNvSpPr>
            <a:spLocks noGrp="1"/>
          </p:cNvSpPr>
          <p:nvPr>
            <p:ph type="ctrTitle"/>
          </p:nvPr>
        </p:nvSpPr>
        <p:spPr>
          <a:xfrm>
            <a:off x="685800" y="381000"/>
            <a:ext cx="7772400" cy="2590800"/>
          </a:xfrm>
        </p:spPr>
        <p:txBody>
          <a:bodyPr>
            <a:normAutofit/>
          </a:bodyPr>
          <a:lstStyle/>
          <a:p>
            <a:r>
              <a:rPr lang="en-US" b="1" dirty="0" smtClean="0"/>
              <a:t>Why choose us?  </a:t>
            </a:r>
            <a:br>
              <a:rPr lang="en-US" b="1" dirty="0" smtClean="0"/>
            </a:br>
            <a:r>
              <a:rPr lang="en-US" dirty="0" smtClean="0"/>
              <a:t/>
            </a:r>
            <a:br>
              <a:rPr lang="en-US" dirty="0" smtClean="0"/>
            </a:br>
            <a:endParaRPr lang="en-US" dirty="0"/>
          </a:p>
        </p:txBody>
      </p:sp>
    </p:spTree>
    <p:extLst>
      <p:ext uri="{BB962C8B-B14F-4D97-AF65-F5344CB8AC3E}">
        <p14:creationId xmlns:p14="http://schemas.microsoft.com/office/powerpoint/2010/main" val="36531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066800"/>
            <a:ext cx="8534400" cy="685800"/>
          </a:xfrm>
        </p:spPr>
        <p:txBody>
          <a:bodyPr>
            <a:noAutofit/>
          </a:bodyPr>
          <a:lstStyle/>
          <a:p>
            <a:r>
              <a:rPr lang="en-US" b="1" dirty="0">
                <a:solidFill>
                  <a:schemeClr val="accent1"/>
                </a:solidFill>
              </a:rPr>
              <a:t>Chinese Deep Tissue Massage to Relieve Muscle Pain.</a:t>
            </a:r>
            <a:r>
              <a:rPr lang="en-US" b="1" dirty="0"/>
              <a:t/>
            </a:r>
            <a:br>
              <a:rPr lang="en-US" b="1" dirty="0"/>
            </a:br>
            <a:endParaRPr lang="en-US" dirty="0">
              <a:solidFill>
                <a:schemeClr val="accent1"/>
              </a:solidFill>
            </a:endParaRPr>
          </a:p>
        </p:txBody>
      </p:sp>
      <p:sp>
        <p:nvSpPr>
          <p:cNvPr id="3" name="Content Placeholder 2"/>
          <p:cNvSpPr>
            <a:spLocks noGrp="1"/>
          </p:cNvSpPr>
          <p:nvPr>
            <p:ph sz="quarter" idx="1"/>
          </p:nvPr>
        </p:nvSpPr>
        <p:spPr>
          <a:xfrm>
            <a:off x="301752" y="1600200"/>
            <a:ext cx="8503920" cy="4800600"/>
          </a:xfrm>
        </p:spPr>
        <p:txBody>
          <a:bodyPr>
            <a:noAutofit/>
          </a:bodyPr>
          <a:lstStyle/>
          <a:p>
            <a:pPr marL="0" indent="0">
              <a:buNone/>
            </a:pPr>
            <a:r>
              <a:rPr lang="en-US" sz="2250" dirty="0"/>
              <a:t>Deep massage treatments are known for all muscle problems, such as muscle pain or extreme dolor. Professional athletes frequently take this massage to revitalize their strengths and have a more flexible body. After intensive preparation or workout, it is essential to have a deep penetration massage. Deep penetration massage is beneficial in muscle pain and very efficient in stress and anxiety treatments. Many types of deep penetration can be found</a:t>
            </a:r>
            <a:r>
              <a:rPr lang="en-US" sz="2250" dirty="0" smtClean="0"/>
              <a:t>.</a:t>
            </a:r>
          </a:p>
          <a:p>
            <a:pPr marL="0" indent="0">
              <a:buNone/>
            </a:pPr>
            <a:r>
              <a:rPr lang="en-US" sz="2250" dirty="0"/>
              <a:t>Service massage chairs. Companies like Panasonic and Omega Massage are some of the deep massage's famous brands. Therapies like air compression and stretching can offer heating components here. These massage chairs use algorithms that guarantee different aspects of </a:t>
            </a:r>
            <a:r>
              <a:rPr lang="en-US" sz="2250" b="1" dirty="0">
                <a:hlinkClick r:id="rId2"/>
              </a:rPr>
              <a:t>Chinese Deep Tissue Massage</a:t>
            </a:r>
            <a:r>
              <a:rPr lang="en-US" sz="2250" dirty="0">
                <a:hlinkClick r:id="rId2"/>
              </a:rPr>
              <a:t>.</a:t>
            </a:r>
            <a:endParaRPr lang="en-US" sz="2250" dirty="0"/>
          </a:p>
        </p:txBody>
      </p:sp>
    </p:spTree>
    <p:extLst>
      <p:ext uri="{BB962C8B-B14F-4D97-AF65-F5344CB8AC3E}">
        <p14:creationId xmlns:p14="http://schemas.microsoft.com/office/powerpoint/2010/main" val="18904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990600"/>
            <a:ext cx="8534400" cy="758952"/>
          </a:xfrm>
        </p:spPr>
        <p:txBody>
          <a:bodyPr>
            <a:noAutofit/>
          </a:bodyPr>
          <a:lstStyle/>
          <a:p>
            <a:r>
              <a:rPr lang="en-US" sz="3200" b="1" dirty="0">
                <a:solidFill>
                  <a:schemeClr val="accent1"/>
                </a:solidFill>
              </a:rPr>
              <a:t>Can You Break up Abdominal Fat by deep tissue massage?</a:t>
            </a:r>
            <a:br>
              <a:rPr lang="en-US" sz="3200" b="1" dirty="0">
                <a:solidFill>
                  <a:schemeClr val="accent1"/>
                </a:solidFill>
              </a:rPr>
            </a:br>
            <a:endParaRPr lang="en-US" sz="3200" dirty="0"/>
          </a:p>
        </p:txBody>
      </p:sp>
      <p:sp>
        <p:nvSpPr>
          <p:cNvPr id="3" name="Content Placeholder 2"/>
          <p:cNvSpPr>
            <a:spLocks noGrp="1"/>
          </p:cNvSpPr>
          <p:nvPr>
            <p:ph sz="quarter" idx="1"/>
          </p:nvPr>
        </p:nvSpPr>
        <p:spPr>
          <a:xfrm>
            <a:off x="301752" y="1370076"/>
            <a:ext cx="8503920" cy="5945124"/>
          </a:xfrm>
        </p:spPr>
        <p:txBody>
          <a:bodyPr>
            <a:noAutofit/>
          </a:bodyPr>
          <a:lstStyle/>
          <a:p>
            <a:pPr marL="0" indent="0">
              <a:buNone/>
            </a:pPr>
            <a:r>
              <a:rPr lang="en-US" sz="1950" dirty="0"/>
              <a:t>There is no wonder those who care for your abdominal fat posed this question: can you break down your abdominal fat by massage, a doctor, or a massage person?</a:t>
            </a:r>
          </a:p>
          <a:p>
            <a:pPr marL="0" indent="0">
              <a:buNone/>
            </a:pPr>
            <a:endParaRPr lang="en-US" sz="1950" dirty="0" smtClean="0"/>
          </a:p>
          <a:p>
            <a:pPr marL="0" indent="0">
              <a:buNone/>
            </a:pPr>
            <a:r>
              <a:rPr lang="en-US" sz="1950" dirty="0" smtClean="0"/>
              <a:t>A </a:t>
            </a:r>
            <a:r>
              <a:rPr lang="en-US" sz="1950" dirty="0"/>
              <a:t>resounding (and happy) yes is the straightforward reply. But let's see a few explanations why a massage will help before planning the therapeutic massage meeting. It is a brilliant idea to read as much about it before this therapy begins so that you can pick the most helpful massage for your situation.</a:t>
            </a:r>
          </a:p>
          <a:p>
            <a:pPr marL="0" indent="0">
              <a:buNone/>
            </a:pPr>
            <a:endParaRPr lang="en-US" sz="1950" dirty="0" smtClean="0"/>
          </a:p>
          <a:p>
            <a:pPr marL="0" indent="0">
              <a:buNone/>
            </a:pPr>
            <a:r>
              <a:rPr lang="en-US" sz="1850" dirty="0" smtClean="0"/>
              <a:t>Massage </a:t>
            </a:r>
            <a:r>
              <a:rPr lang="en-US" sz="1850" dirty="0"/>
              <a:t>helps by allowing blood pressure to improve - this is a positive thing for many causes, but it has specific uses for those who wish to lose weight. It helps the muscles burn calories that would otherwise have been unused by the increased blood supply to send more oxygen and nutrients. Massages can also lead to fat cell rupture; they can eliminate fat leaks more quickly by proper exercise and diet. It just happens as energy is applied to massage therapy. This fat you can see outside the body or pinch with your fingertips.</a:t>
            </a:r>
            <a:endParaRPr lang="en-US" sz="1850" dirty="0"/>
          </a:p>
        </p:txBody>
      </p:sp>
    </p:spTree>
    <p:extLst>
      <p:ext uri="{BB962C8B-B14F-4D97-AF65-F5344CB8AC3E}">
        <p14:creationId xmlns:p14="http://schemas.microsoft.com/office/powerpoint/2010/main" val="31736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884" y="457200"/>
            <a:ext cx="8534400" cy="1371600"/>
          </a:xfrm>
        </p:spPr>
        <p:txBody>
          <a:bodyPr>
            <a:noAutofit/>
          </a:bodyPr>
          <a:lstStyle/>
          <a:p>
            <a:r>
              <a:rPr lang="en-US" sz="3600" b="1" dirty="0">
                <a:solidFill>
                  <a:schemeClr val="accent1"/>
                </a:solidFill>
              </a:rPr>
              <a:t>Can You Break up Abdominal Fat by deep tissue massage?</a:t>
            </a:r>
            <a:br>
              <a:rPr lang="en-US" sz="3600" b="1" dirty="0">
                <a:solidFill>
                  <a:schemeClr val="accent1"/>
                </a:solidFill>
              </a:rPr>
            </a:br>
            <a:endParaRPr lang="en-US" sz="3400" dirty="0">
              <a:solidFill>
                <a:schemeClr val="accent1"/>
              </a:solidFill>
            </a:endParaRPr>
          </a:p>
        </p:txBody>
      </p:sp>
      <p:sp>
        <p:nvSpPr>
          <p:cNvPr id="3" name="Content Placeholder 2"/>
          <p:cNvSpPr>
            <a:spLocks noGrp="1"/>
          </p:cNvSpPr>
          <p:nvPr>
            <p:ph sz="quarter" idx="1"/>
          </p:nvPr>
        </p:nvSpPr>
        <p:spPr>
          <a:xfrm>
            <a:off x="381000" y="1447800"/>
            <a:ext cx="8503920" cy="5029200"/>
          </a:xfrm>
        </p:spPr>
        <p:txBody>
          <a:bodyPr>
            <a:noAutofit/>
          </a:bodyPr>
          <a:lstStyle/>
          <a:p>
            <a:r>
              <a:rPr lang="en-US" dirty="0"/>
              <a:t>This is because fat is contained in fragile capsules or bags. Once broken down, remove it with less difficulty from the adipose tissue (fat tissue). Massage also loosens the coating that links fat, muscle, and skin. This helps you get through all this healthy oxygen. The lymph system, which carries out contaminants from the body, is linked. Another cause for this is the oxygen emitted by massage therapy. The more oxygen you get, the easier it'll be to shed your stubborn pounds. Oxygen is a critical component for burning fat.</a:t>
            </a:r>
            <a:endParaRPr lang="en-US" sz="2350" dirty="0"/>
          </a:p>
        </p:txBody>
      </p:sp>
    </p:spTree>
    <p:extLst>
      <p:ext uri="{BB962C8B-B14F-4D97-AF65-F5344CB8AC3E}">
        <p14:creationId xmlns:p14="http://schemas.microsoft.com/office/powerpoint/2010/main" val="223836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143000"/>
          </a:xfrm>
        </p:spPr>
        <p:txBody>
          <a:bodyPr>
            <a:noAutofit/>
          </a:bodyPr>
          <a:lstStyle/>
          <a:p>
            <a:r>
              <a:rPr lang="en-US" sz="3100" b="1" dirty="0">
                <a:solidFill>
                  <a:schemeClr val="accent1"/>
                </a:solidFill>
              </a:rPr>
              <a:t>10 Benefits of Chinese Deep Tissue Massage</a:t>
            </a:r>
          </a:p>
        </p:txBody>
      </p:sp>
      <p:sp>
        <p:nvSpPr>
          <p:cNvPr id="3" name="Content Placeholder 2"/>
          <p:cNvSpPr>
            <a:spLocks noGrp="1"/>
          </p:cNvSpPr>
          <p:nvPr>
            <p:ph sz="quarter" idx="1"/>
          </p:nvPr>
        </p:nvSpPr>
        <p:spPr>
          <a:xfrm>
            <a:off x="152400" y="1295400"/>
            <a:ext cx="8839200" cy="5105400"/>
          </a:xfrm>
        </p:spPr>
        <p:txBody>
          <a:bodyPr>
            <a:noAutofit/>
          </a:bodyPr>
          <a:lstStyle/>
          <a:p>
            <a:pPr marL="0" indent="0">
              <a:buNone/>
            </a:pPr>
            <a:r>
              <a:rPr lang="en-US" sz="2600" dirty="0"/>
              <a:t>Chinese Deep Tissue Massage is a treatment of musculoskeletal problems commonly used. During the massage, the firm contact and slow strokes penetrate the deeper muscle and fascial layers. It is used for treating sports damage and strains. It is beneficial to treat discomfort, rigidity, injury, and tiredness. It also causes the tissue in the skin to break up and muscular knots to break down. The knots are the primary source in our joints and muscles of pain and inflammation. The trainer uses fingertips, knees, forearms, and elbows to concentrate on the field. This massage is excellent for back and body pain sufferers, workforce, athletes, and treating incorrect postures.</a:t>
            </a:r>
          </a:p>
          <a:p>
            <a:pPr marL="0" indent="0">
              <a:buNone/>
            </a:pPr>
            <a:endParaRPr lang="en-US" sz="2150" dirty="0"/>
          </a:p>
        </p:txBody>
      </p:sp>
    </p:spTree>
    <p:extLst>
      <p:ext uri="{BB962C8B-B14F-4D97-AF65-F5344CB8AC3E}">
        <p14:creationId xmlns:p14="http://schemas.microsoft.com/office/powerpoint/2010/main" val="326684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6982"/>
            <a:ext cx="8534400" cy="1143000"/>
          </a:xfrm>
        </p:spPr>
        <p:txBody>
          <a:bodyPr>
            <a:noAutofit/>
          </a:bodyPr>
          <a:lstStyle/>
          <a:p>
            <a:r>
              <a:rPr lang="en-US" sz="3600" b="1" dirty="0">
                <a:solidFill>
                  <a:schemeClr val="accent1"/>
                </a:solidFill>
              </a:rPr>
              <a:t>10 Benefits of Chinese Deep Tissue Massage</a:t>
            </a:r>
            <a:endParaRPr lang="en-US" sz="3600" b="1" dirty="0">
              <a:solidFill>
                <a:schemeClr val="accent1"/>
              </a:solidFill>
            </a:endParaRPr>
          </a:p>
        </p:txBody>
      </p:sp>
      <p:sp>
        <p:nvSpPr>
          <p:cNvPr id="4" name="Content Placeholder 3"/>
          <p:cNvSpPr>
            <a:spLocks noGrp="1"/>
          </p:cNvSpPr>
          <p:nvPr>
            <p:ph sz="quarter" idx="1"/>
          </p:nvPr>
        </p:nvSpPr>
        <p:spPr>
          <a:xfrm>
            <a:off x="301752" y="1527048"/>
            <a:ext cx="8503920" cy="4949952"/>
          </a:xfrm>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sz="2400" b="1" dirty="0" smtClean="0">
              <a:hlinkClick r:id="rId2"/>
            </a:endParaRPr>
          </a:p>
          <a:p>
            <a:pPr marL="0" indent="0">
              <a:buNone/>
            </a:pPr>
            <a:r>
              <a:rPr lang="en-US" b="1" dirty="0" smtClean="0">
                <a:hlinkClick r:id="rId2"/>
              </a:rPr>
              <a:t>Chinese </a:t>
            </a:r>
            <a:r>
              <a:rPr lang="en-US" b="1" dirty="0">
                <a:hlinkClick r:id="rId2"/>
              </a:rPr>
              <a:t>Deep Tissue Massage</a:t>
            </a:r>
            <a:r>
              <a:rPr lang="en-US" sz="2400" b="1" dirty="0"/>
              <a:t> offers many benefits. Some of they are mentioned below:</a:t>
            </a:r>
            <a:endParaRPr lang="en-US" sz="2400" dirty="0" smtClean="0"/>
          </a:p>
          <a:p>
            <a:endParaRPr lang="en-US"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46908"/>
            <a:ext cx="8839200" cy="3172691"/>
          </a:xfrm>
          <a:prstGeom prst="rect">
            <a:avLst/>
          </a:prstGeom>
        </p:spPr>
      </p:pic>
    </p:spTree>
    <p:extLst>
      <p:ext uri="{BB962C8B-B14F-4D97-AF65-F5344CB8AC3E}">
        <p14:creationId xmlns:p14="http://schemas.microsoft.com/office/powerpoint/2010/main" val="252400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534400" cy="609600"/>
          </a:xfrm>
        </p:spPr>
        <p:txBody>
          <a:bodyPr>
            <a:noAutofit/>
          </a:bodyPr>
          <a:lstStyle/>
          <a:p>
            <a:r>
              <a:rPr lang="en-US" sz="3600" b="1" dirty="0">
                <a:solidFill>
                  <a:schemeClr val="accent1"/>
                </a:solidFill>
              </a:rPr>
              <a:t>10 Benefits of Chinese Deep Tissue Massage</a:t>
            </a:r>
            <a:endParaRPr lang="en-US" sz="3600" dirty="0"/>
          </a:p>
        </p:txBody>
      </p:sp>
      <p:sp>
        <p:nvSpPr>
          <p:cNvPr id="3" name="Content Placeholder 2"/>
          <p:cNvSpPr>
            <a:spLocks noGrp="1"/>
          </p:cNvSpPr>
          <p:nvPr>
            <p:ph sz="quarter" idx="1"/>
          </p:nvPr>
        </p:nvSpPr>
        <p:spPr>
          <a:xfrm>
            <a:off x="228600" y="1524000"/>
            <a:ext cx="8656320" cy="5105400"/>
          </a:xfrm>
        </p:spPr>
        <p:txBody>
          <a:bodyPr>
            <a:noAutofit/>
          </a:bodyPr>
          <a:lstStyle/>
          <a:p>
            <a:r>
              <a:rPr lang="en-US" sz="1950" dirty="0"/>
              <a:t> </a:t>
            </a:r>
            <a:r>
              <a:rPr lang="en-US" sz="1950" b="1" dirty="0"/>
              <a:t>Treats Muscle Pain:</a:t>
            </a:r>
            <a:r>
              <a:rPr lang="en-US" sz="1950" dirty="0"/>
              <a:t> This massage is helpful to treat muscle pain patients. The blood circulation in the muscles will be infused, decreasing pain and rigidity.</a:t>
            </a:r>
          </a:p>
          <a:p>
            <a:r>
              <a:rPr lang="en-US" sz="1950" b="1" dirty="0"/>
              <a:t>Increases Flexibility:</a:t>
            </a:r>
            <a:r>
              <a:rPr lang="en-US" sz="1950" dirty="0"/>
              <a:t> The massage helps to loosen the muscle knots to enhance mobility and durability.</a:t>
            </a:r>
          </a:p>
          <a:p>
            <a:r>
              <a:rPr lang="en-US" sz="1950" b="1" dirty="0"/>
              <a:t>Reduces stress:</a:t>
            </a:r>
            <a:r>
              <a:rPr lang="en-US" sz="1950" dirty="0"/>
              <a:t> The massage contributes to the increase in oxytocin hormones and reduces body cortisol levels. The massage helps lower tension hormones and improves calm in the body and mind.</a:t>
            </a:r>
          </a:p>
          <a:p>
            <a:r>
              <a:rPr lang="en-US" sz="1950" b="1" dirty="0"/>
              <a:t>Chinese Deep Tissue Massage</a:t>
            </a:r>
            <a:r>
              <a:rPr lang="en-US" sz="1950" dirty="0"/>
              <a:t> can also be used to relieve the effects of arthritis. </a:t>
            </a:r>
          </a:p>
          <a:p>
            <a:r>
              <a:rPr lang="en-US" sz="1950" b="1" dirty="0"/>
              <a:t>Enhance arthritis symptoms:</a:t>
            </a:r>
            <a:r>
              <a:rPr lang="en-US" sz="1950" dirty="0"/>
              <a:t> This technique can relieve pain, muscle weakness, and sleep disturbance.</a:t>
            </a:r>
          </a:p>
          <a:p>
            <a:r>
              <a:rPr lang="en-US" sz="1950" b="1" dirty="0"/>
              <a:t>Cures Injuries:</a:t>
            </a:r>
            <a:r>
              <a:rPr lang="en-US" sz="1950" dirty="0"/>
              <a:t> Pressure will decrease the visibility of forming a cure by pressing the wounded region. </a:t>
            </a:r>
            <a:r>
              <a:rPr lang="en-US" sz="1950" dirty="0" smtClean="0"/>
              <a:t>Pressure </a:t>
            </a:r>
            <a:r>
              <a:rPr lang="en-US" sz="1950" dirty="0"/>
              <a:t>breaks down the scar tissue until it is apparent on the skin. This message prevents wounds from forming.</a:t>
            </a:r>
          </a:p>
          <a:p>
            <a:endParaRPr lang="en-US" sz="2600" dirty="0"/>
          </a:p>
        </p:txBody>
      </p:sp>
    </p:spTree>
    <p:extLst>
      <p:ext uri="{BB962C8B-B14F-4D97-AF65-F5344CB8AC3E}">
        <p14:creationId xmlns:p14="http://schemas.microsoft.com/office/powerpoint/2010/main" val="131419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97" y="381000"/>
            <a:ext cx="8534400" cy="758952"/>
          </a:xfrm>
        </p:spPr>
        <p:txBody>
          <a:bodyPr>
            <a:normAutofit fontScale="90000"/>
          </a:bodyPr>
          <a:lstStyle/>
          <a:p>
            <a:r>
              <a:rPr lang="en-US" sz="3600" b="1" dirty="0">
                <a:solidFill>
                  <a:schemeClr val="accent1"/>
                </a:solidFill>
              </a:rPr>
              <a:t>10 Benefits of Chinese Deep Tissue Massage</a:t>
            </a:r>
            <a:endParaRPr lang="en-US" sz="3600" dirty="0"/>
          </a:p>
        </p:txBody>
      </p:sp>
      <p:sp>
        <p:nvSpPr>
          <p:cNvPr id="5" name="Content Placeholder 4"/>
          <p:cNvSpPr>
            <a:spLocks noGrp="1"/>
          </p:cNvSpPr>
          <p:nvPr>
            <p:ph sz="quarter" idx="1"/>
          </p:nvPr>
        </p:nvSpPr>
        <p:spPr>
          <a:xfrm>
            <a:off x="287897" y="1447800"/>
            <a:ext cx="8627503" cy="4953000"/>
          </a:xfrm>
        </p:spPr>
        <p:txBody>
          <a:bodyPr>
            <a:normAutofit fontScale="85000" lnSpcReduction="20000"/>
          </a:bodyPr>
          <a:lstStyle/>
          <a:p>
            <a:r>
              <a:rPr lang="en-US" b="1" dirty="0"/>
              <a:t>Aid to Discomfort at Work:</a:t>
            </a:r>
            <a:r>
              <a:rPr lang="en-US" dirty="0"/>
              <a:t> This is often very efficient for women in pain during work. The massage relaxes the body's muscles during labor, reducing pregnant women's discomfort and anxiety.</a:t>
            </a:r>
          </a:p>
          <a:p>
            <a:r>
              <a:rPr lang="en-US" b="1" dirty="0"/>
              <a:t>7 – Lowers Blood Pressure:</a:t>
            </a:r>
            <a:r>
              <a:rPr lang="en-US" dirty="0"/>
              <a:t> also reduced the body's blood pressure with proven Chinese Deep Tissue Massage. Beneficial for internal organs is normal blood pressure.</a:t>
            </a:r>
          </a:p>
          <a:p>
            <a:r>
              <a:rPr lang="en-US" b="1" dirty="0"/>
              <a:t>Enhances Posture:</a:t>
            </a:r>
            <a:r>
              <a:rPr lang="en-US" dirty="0"/>
              <a:t> The least known advantage of this massage is improving the body's posture.</a:t>
            </a:r>
          </a:p>
          <a:p>
            <a:r>
              <a:rPr lang="en-US" b="1" dirty="0"/>
              <a:t>Improving sports:</a:t>
            </a:r>
            <a:r>
              <a:rPr lang="en-US" dirty="0"/>
              <a:t> Deep massage in tissue increases sportsmanship and success. It increases blood supply and lowers muscle soreness, enabling sportspeople to play more effectively.</a:t>
            </a:r>
          </a:p>
          <a:p>
            <a:r>
              <a:rPr lang="en-US" b="1" dirty="0"/>
              <a:t>Fibromyalgia assistance:</a:t>
            </a:r>
            <a:r>
              <a:rPr lang="en-US" dirty="0"/>
              <a:t> studies have shown that treatment with massages can be relieved by fibromyalgia patients.</a:t>
            </a:r>
          </a:p>
          <a:p>
            <a:endParaRPr lang="en-US" dirty="0"/>
          </a:p>
        </p:txBody>
      </p:sp>
    </p:spTree>
    <p:extLst>
      <p:ext uri="{BB962C8B-B14F-4D97-AF65-F5344CB8AC3E}">
        <p14:creationId xmlns:p14="http://schemas.microsoft.com/office/powerpoint/2010/main" val="160139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534400" cy="917448"/>
          </a:xfrm>
        </p:spPr>
        <p:txBody>
          <a:bodyPr>
            <a:noAutofit/>
          </a:bodyPr>
          <a:lstStyle/>
          <a:p>
            <a:r>
              <a:rPr lang="en-US" b="1" dirty="0">
                <a:solidFill>
                  <a:schemeClr val="accent1"/>
                </a:solidFill>
              </a:rPr>
              <a:t>How Fast Will I Get Results With A Chinese Deep Tissue Massage?</a:t>
            </a:r>
            <a:br>
              <a:rPr lang="en-US" b="1" dirty="0">
                <a:solidFill>
                  <a:schemeClr val="accent1"/>
                </a:solidFill>
              </a:rPr>
            </a:br>
            <a:endParaRPr lang="en-US" sz="3600" dirty="0">
              <a:solidFill>
                <a:schemeClr val="accent1"/>
              </a:solidFill>
            </a:endParaRPr>
          </a:p>
        </p:txBody>
      </p:sp>
      <p:sp>
        <p:nvSpPr>
          <p:cNvPr id="3" name="Content Placeholder 2"/>
          <p:cNvSpPr>
            <a:spLocks noGrp="1"/>
          </p:cNvSpPr>
          <p:nvPr>
            <p:ph sz="quarter" idx="1"/>
          </p:nvPr>
        </p:nvSpPr>
        <p:spPr>
          <a:xfrm>
            <a:off x="152400" y="1527048"/>
            <a:ext cx="8839200" cy="4797552"/>
          </a:xfrm>
        </p:spPr>
        <p:txBody>
          <a:bodyPr>
            <a:normAutofit fontScale="92500" lnSpcReduction="20000"/>
          </a:bodyPr>
          <a:lstStyle/>
          <a:p>
            <a:r>
              <a:rPr lang="en-US" sz="2900" dirty="0"/>
              <a:t>What a Chinese Deep Tissue Massage will do is necessary to be practical. Many people plead for more pressure, assuming they would get rid of all their knots in one hour if the psychiatrist presses hard enough. This is not going to occur.</a:t>
            </a:r>
          </a:p>
          <a:p>
            <a:r>
              <a:rPr lang="en-US" sz="2900" dirty="0"/>
              <a:t>It is best to undo persistent nodes and tensions built up over a lifespan with an integrated fitness regimen that involves exercise, posture practice and movement, relaxing activities, and a daily massage program.</a:t>
            </a:r>
          </a:p>
          <a:p>
            <a:r>
              <a:rPr lang="en-US" sz="2900" dirty="0"/>
              <a:t>Finally, while deep tissue is functional, you must be conscious that gentle massage types like craniosacral therapy can also cause deep discharge and reorganization in the body.</a:t>
            </a:r>
          </a:p>
          <a:p>
            <a:endParaRPr lang="en-US" dirty="0"/>
          </a:p>
        </p:txBody>
      </p:sp>
    </p:spTree>
    <p:extLst>
      <p:ext uri="{BB962C8B-B14F-4D97-AF65-F5344CB8AC3E}">
        <p14:creationId xmlns:p14="http://schemas.microsoft.com/office/powerpoint/2010/main" val="39604936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254</TotalTime>
  <Words>793</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Georgia</vt:lpstr>
      <vt:lpstr>Wingdings</vt:lpstr>
      <vt:lpstr>Wingdings 2</vt:lpstr>
      <vt:lpstr>Civic</vt:lpstr>
      <vt:lpstr>Chinese Deep Tissue Massage to Relieve Muscle Pain. </vt:lpstr>
      <vt:lpstr>Chinese Deep Tissue Massage to Relieve Muscle Pain. </vt:lpstr>
      <vt:lpstr>Can You Break up Abdominal Fat by deep tissue massage? </vt:lpstr>
      <vt:lpstr>Can You Break up Abdominal Fat by deep tissue massage? </vt:lpstr>
      <vt:lpstr>10 Benefits of Chinese Deep Tissue Massage</vt:lpstr>
      <vt:lpstr>10 Benefits of Chinese Deep Tissue Massage</vt:lpstr>
      <vt:lpstr>10 Benefits of Chinese Deep Tissue Massage</vt:lpstr>
      <vt:lpstr>10 Benefits of Chinese Deep Tissue Massage</vt:lpstr>
      <vt:lpstr>How Fast Will I Get Results With A Chinese Deep Tissue Massage? </vt:lpstr>
      <vt:lpstr>Why choose 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Housekeeping New York city in the workplace</dc:title>
  <dc:creator>vortax</dc:creator>
  <cp:lastModifiedBy>Shahzaib</cp:lastModifiedBy>
  <cp:revision>36</cp:revision>
  <dcterms:created xsi:type="dcterms:W3CDTF">2021-03-11T12:40:47Z</dcterms:created>
  <dcterms:modified xsi:type="dcterms:W3CDTF">2021-06-25T08:32:06Z</dcterms:modified>
</cp:coreProperties>
</file>