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8" r:id="rId4"/>
    <p:sldId id="279" r:id="rId5"/>
    <p:sldId id="281" r:id="rId6"/>
    <p:sldId id="280" r:id="rId7"/>
    <p:sldId id="282" r:id="rId8"/>
    <p:sldId id="28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C71576-86C6-4469-8702-0929E53BF5ED}" type="datetimeFigureOut">
              <a:rPr lang="en-US" smtClean="0"/>
              <a:t>6/26/2021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11CB4-DF23-4DA4-88B6-47983C99C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311CB4-DF23-4DA4-88B6-47983C99C81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311CB4-DF23-4DA4-88B6-47983C99C81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FC71576-86C6-4469-8702-0929E53BF5ED}" type="datetimeFigureOut">
              <a:rPr lang="en-US" smtClean="0"/>
              <a:t>6/26/2021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C71576-86C6-4469-8702-0929E53BF5ED}"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11CB4-DF23-4DA4-88B6-47983C99C81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C71576-86C6-4469-8702-0929E53BF5ED}" type="datetimeFigureOut">
              <a:rPr lang="en-US" smtClean="0"/>
              <a:t>6/26/2021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311CB4-DF23-4DA4-88B6-47983C99C81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71576-86C6-4469-8702-0929E53BF5ED}"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311CB4-DF23-4DA4-88B6-47983C99C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FC71576-86C6-4469-8702-0929E53BF5ED}"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311CB4-DF23-4DA4-88B6-47983C99C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FC71576-86C6-4469-8702-0929E53BF5ED}" type="datetimeFigureOut">
              <a:rPr lang="en-US" smtClean="0"/>
              <a:t>6/26/2021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311CB4-DF23-4DA4-88B6-47983C99C81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FC71576-86C6-4469-8702-0929E53BF5ED}" type="datetimeFigureOut">
              <a:rPr lang="en-US" smtClean="0"/>
              <a:t>6/26/2021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C71576-86C6-4469-8702-0929E53BF5ED}" type="datetimeFigureOut">
              <a:rPr lang="en-US" smtClean="0"/>
              <a:t>6/26/2021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311CB4-DF23-4DA4-88B6-47983C99C81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610600" cy="1600200"/>
          </a:xfrm>
        </p:spPr>
        <p:txBody>
          <a:bodyPr>
            <a:noAutofit/>
          </a:bodyPr>
          <a:lstStyle/>
          <a:p>
            <a:r>
              <a:rPr lang="en-US" b="1" dirty="0"/>
              <a:t>Are deep tissue massages worth it?</a:t>
            </a:r>
            <a:endParaRPr lang="en-US" sz="3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62200"/>
            <a:ext cx="8839200" cy="4343400"/>
          </a:xfrm>
          <a:prstGeom prst="rect">
            <a:avLst/>
          </a:prstGeom>
        </p:spPr>
      </p:pic>
    </p:spTree>
    <p:extLst>
      <p:ext uri="{BB962C8B-B14F-4D97-AF65-F5344CB8AC3E}">
        <p14:creationId xmlns:p14="http://schemas.microsoft.com/office/powerpoint/2010/main" val="270021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1000"/>
            <a:ext cx="8534400" cy="685800"/>
          </a:xfrm>
        </p:spPr>
        <p:txBody>
          <a:bodyPr>
            <a:noAutofit/>
          </a:bodyPr>
          <a:lstStyle/>
          <a:p>
            <a:r>
              <a:rPr lang="en-US" dirty="0">
                <a:solidFill>
                  <a:schemeClr val="accent1"/>
                </a:solidFill>
              </a:rPr>
              <a:t>Professional Deep Tissue Massage.</a:t>
            </a:r>
            <a:endParaRPr lang="en-US" dirty="0">
              <a:solidFill>
                <a:schemeClr val="accent1"/>
              </a:solidFill>
            </a:endParaRPr>
          </a:p>
        </p:txBody>
      </p:sp>
      <p:sp>
        <p:nvSpPr>
          <p:cNvPr id="3" name="Content Placeholder 2"/>
          <p:cNvSpPr>
            <a:spLocks noGrp="1"/>
          </p:cNvSpPr>
          <p:nvPr>
            <p:ph sz="quarter" idx="1"/>
          </p:nvPr>
        </p:nvSpPr>
        <p:spPr>
          <a:xfrm>
            <a:off x="301752" y="1420091"/>
            <a:ext cx="8503920" cy="5410200"/>
          </a:xfrm>
        </p:spPr>
        <p:txBody>
          <a:bodyPr>
            <a:noAutofit/>
          </a:bodyPr>
          <a:lstStyle/>
          <a:p>
            <a:pPr marL="0" indent="0">
              <a:buNone/>
            </a:pPr>
            <a:r>
              <a:rPr lang="en-US" sz="2400" dirty="0"/>
              <a:t>A deep tissue massage is a type of deep pressure massage technique. The aim is to relieve tensions and stress tightly in your muscles or connective tissues by combining gradual stroking and significant finger </a:t>
            </a:r>
            <a:r>
              <a:rPr lang="en-US" sz="2400" dirty="0" err="1" smtClean="0"/>
              <a:t>pressure.Usually</a:t>
            </a:r>
            <a:r>
              <a:rPr lang="en-US" sz="2400" dirty="0"/>
              <a:t>, the main areas of pain are centered on a tissue massage. Usually, this is the back, spine, elbows, fins, and legs. However, it is often used on the sides, such as tennis elbows or feet, like fasciitis plantar. The added pressures help reduce any damage or tension-related discomfort or imbalance. A </a:t>
            </a:r>
            <a:r>
              <a:rPr lang="en-US" sz="2400" b="1" dirty="0">
                <a:hlinkClick r:id="rId2"/>
              </a:rPr>
              <a:t>Professional </a:t>
            </a:r>
            <a:r>
              <a:rPr lang="en-US" sz="2400" b="1" dirty="0" smtClean="0">
                <a:hlinkClick r:id="rId2"/>
              </a:rPr>
              <a:t>Deep Tissue </a:t>
            </a:r>
            <a:r>
              <a:rPr lang="en-US" sz="2400" b="1" dirty="0">
                <a:hlinkClick r:id="rId2"/>
              </a:rPr>
              <a:t>Massage</a:t>
            </a:r>
            <a:r>
              <a:rPr lang="en-US" sz="2400" dirty="0"/>
              <a:t> can help relieve the pain you hold in your body, whether you have anxiety or are stressed</a:t>
            </a:r>
            <a:r>
              <a:rPr lang="en-US" sz="2400" dirty="0" smtClean="0"/>
              <a:t>. </a:t>
            </a:r>
            <a:r>
              <a:rPr lang="en-US" sz="2400" dirty="0"/>
              <a:t>Usually, 60 to 90 minutes are taken to the deep tissue massage. It's a method with deep massages, but there should be no harm.</a:t>
            </a:r>
            <a:endParaRPr lang="en-US" sz="2400" dirty="0"/>
          </a:p>
        </p:txBody>
      </p:sp>
    </p:spTree>
    <p:extLst>
      <p:ext uri="{BB962C8B-B14F-4D97-AF65-F5344CB8AC3E}">
        <p14:creationId xmlns:p14="http://schemas.microsoft.com/office/powerpoint/2010/main" val="18904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534400" cy="1039091"/>
          </a:xfrm>
        </p:spPr>
        <p:txBody>
          <a:bodyPr>
            <a:noAutofit/>
          </a:bodyPr>
          <a:lstStyle/>
          <a:p>
            <a:r>
              <a:rPr lang="en-US" sz="3000" b="1" dirty="0">
                <a:solidFill>
                  <a:schemeClr val="accent1"/>
                </a:solidFill>
              </a:rPr>
              <a:t>Professional profound tissue massage benefits.</a:t>
            </a:r>
            <a:endParaRPr lang="en-US" sz="3000" dirty="0">
              <a:solidFill>
                <a:schemeClr val="accent1"/>
              </a:solidFill>
            </a:endParaRPr>
          </a:p>
        </p:txBody>
      </p:sp>
      <p:sp>
        <p:nvSpPr>
          <p:cNvPr id="3" name="Content Placeholder 2"/>
          <p:cNvSpPr>
            <a:spLocks noGrp="1"/>
          </p:cNvSpPr>
          <p:nvPr>
            <p:ph sz="quarter" idx="1"/>
          </p:nvPr>
        </p:nvSpPr>
        <p:spPr>
          <a:xfrm>
            <a:off x="228600" y="1524000"/>
            <a:ext cx="8656320" cy="5181600"/>
          </a:xfrm>
        </p:spPr>
        <p:txBody>
          <a:bodyPr>
            <a:noAutofit/>
          </a:bodyPr>
          <a:lstStyle/>
          <a:p>
            <a:pPr marL="0" lvl="0" indent="0">
              <a:buNone/>
            </a:pPr>
            <a:r>
              <a:rPr lang="en-US" sz="2300" dirty="0"/>
              <a:t>The benefits of deep tissue massage fall into the physical and emotional wellbeing camps. Most massages rely exclusively on relaxing. A deep tissue massage offers these advantages and physically helps you with your dolor and hardness. Deep-tissue massage provides critical benefits</a:t>
            </a:r>
            <a:r>
              <a:rPr lang="en-US" sz="2300" dirty="0" smtClean="0"/>
              <a:t>:</a:t>
            </a:r>
          </a:p>
          <a:p>
            <a:r>
              <a:rPr lang="en-US" sz="2200" b="1" dirty="0" smtClean="0"/>
              <a:t>Pain </a:t>
            </a:r>
            <a:r>
              <a:rPr lang="en-US" sz="2200" b="1" dirty="0"/>
              <a:t>relief:</a:t>
            </a:r>
            <a:r>
              <a:rPr lang="en-US" sz="2200" dirty="0"/>
              <a:t> Deep tissue massage will provide relief from suffering, regardless of whether you're facing a sport injures, live with seed fascism, or have a chronic illness like sciatica or fibromyalgia. Evidence suggests that massage is a powerful soothing agent for discomfort.</a:t>
            </a:r>
          </a:p>
          <a:p>
            <a:r>
              <a:rPr lang="en-US" sz="2200" b="1" dirty="0" smtClean="0"/>
              <a:t>Healing</a:t>
            </a:r>
            <a:r>
              <a:rPr lang="en-US" sz="2200" b="1" dirty="0"/>
              <a:t>:</a:t>
            </a:r>
            <a:r>
              <a:rPr lang="en-US" sz="2200" dirty="0"/>
              <a:t> Improved blood supply by massage to better relieve pain and quicker cure injury.</a:t>
            </a:r>
          </a:p>
          <a:p>
            <a:r>
              <a:rPr lang="en-US" sz="2200" b="1" dirty="0" smtClean="0"/>
              <a:t>Lower </a:t>
            </a:r>
            <a:r>
              <a:rPr lang="en-US" sz="2200" b="1" dirty="0"/>
              <a:t>blood pressure:</a:t>
            </a:r>
            <a:r>
              <a:rPr lang="en-US" sz="2200" dirty="0"/>
              <a:t> Studies have found that blood pressure can be lowered by massage.</a:t>
            </a:r>
          </a:p>
          <a:p>
            <a:pPr marL="0" lvl="0" indent="0">
              <a:buNone/>
            </a:pPr>
            <a:endParaRPr lang="en-US" sz="2300" dirty="0"/>
          </a:p>
        </p:txBody>
      </p:sp>
    </p:spTree>
    <p:extLst>
      <p:ext uri="{BB962C8B-B14F-4D97-AF65-F5344CB8AC3E}">
        <p14:creationId xmlns:p14="http://schemas.microsoft.com/office/powerpoint/2010/main" val="14833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1371600"/>
          </a:xfrm>
        </p:spPr>
        <p:txBody>
          <a:bodyPr>
            <a:noAutofit/>
          </a:bodyPr>
          <a:lstStyle/>
          <a:p>
            <a:r>
              <a:rPr lang="en-US" sz="2800" b="1" dirty="0">
                <a:solidFill>
                  <a:schemeClr val="accent1"/>
                </a:solidFill>
              </a:rPr>
              <a:t>Professional profound tissue massage benefits.</a:t>
            </a:r>
            <a:endParaRPr lang="en-US" sz="2800" dirty="0">
              <a:solidFill>
                <a:schemeClr val="accent1"/>
              </a:solidFill>
            </a:endParaRPr>
          </a:p>
        </p:txBody>
      </p:sp>
      <p:sp>
        <p:nvSpPr>
          <p:cNvPr id="3" name="Content Placeholder 2"/>
          <p:cNvSpPr>
            <a:spLocks noGrp="1"/>
          </p:cNvSpPr>
          <p:nvPr>
            <p:ph sz="quarter" idx="1"/>
          </p:nvPr>
        </p:nvSpPr>
        <p:spPr>
          <a:xfrm>
            <a:off x="381000" y="1447800"/>
            <a:ext cx="8503920" cy="5029200"/>
          </a:xfrm>
        </p:spPr>
        <p:txBody>
          <a:bodyPr>
            <a:noAutofit/>
          </a:bodyPr>
          <a:lstStyle/>
          <a:p>
            <a:r>
              <a:rPr lang="en-US" sz="2200" b="1" dirty="0" smtClean="0"/>
              <a:t>Enhanced </a:t>
            </a:r>
            <a:r>
              <a:rPr lang="en-US" sz="2200" b="1" dirty="0"/>
              <a:t>flexibility:</a:t>
            </a:r>
            <a:r>
              <a:rPr lang="en-US" sz="2200" dirty="0"/>
              <a:t> Deep tissue relaxation will enhance rigid muscle movement and increase performance and safety training.</a:t>
            </a:r>
          </a:p>
          <a:p>
            <a:r>
              <a:rPr lang="en-US" sz="2200" b="1" dirty="0" smtClean="0"/>
              <a:t>Relaxation</a:t>
            </a:r>
            <a:r>
              <a:rPr lang="en-US" sz="2200" dirty="0"/>
              <a:t>: Massage is the wonders of wellbeing and the soothing value of the deep fabric massage. The massage increases the secretion of good-hearted hormones such as dopamine, serotonin, and endorphins so that you feel happy.</a:t>
            </a:r>
          </a:p>
          <a:p>
            <a:r>
              <a:rPr lang="en-US" sz="2200" b="1" dirty="0" smtClean="0"/>
              <a:t>Aid </a:t>
            </a:r>
            <a:r>
              <a:rPr lang="en-US" sz="2200" b="1" dirty="0"/>
              <a:t>sleep:</a:t>
            </a:r>
            <a:r>
              <a:rPr lang="en-US" sz="2200" dirty="0"/>
              <a:t> A deep tissue massage will have a hypnotic effect later because of the regular infusion of the body with serotonin and allow you to sleep better due to the relief of pain.</a:t>
            </a:r>
          </a:p>
          <a:p>
            <a:r>
              <a:rPr lang="en-US" sz="2200" b="1" dirty="0" smtClean="0"/>
              <a:t>Scar </a:t>
            </a:r>
            <a:r>
              <a:rPr lang="en-US" sz="2200" b="1" dirty="0"/>
              <a:t>tissue breakage</a:t>
            </a:r>
            <a:r>
              <a:rPr lang="en-US" sz="2200" dirty="0"/>
              <a:t>: professional deep tissue massage helps you release stitches, loosen your fascia, and foster more versatility in your region whether you have significant or remarkable scars.</a:t>
            </a:r>
          </a:p>
        </p:txBody>
      </p:sp>
    </p:spTree>
    <p:extLst>
      <p:ext uri="{BB962C8B-B14F-4D97-AF65-F5344CB8AC3E}">
        <p14:creationId xmlns:p14="http://schemas.microsoft.com/office/powerpoint/2010/main" val="22383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5" y="-228600"/>
            <a:ext cx="8534400" cy="1143000"/>
          </a:xfrm>
        </p:spPr>
        <p:txBody>
          <a:bodyPr>
            <a:noAutofit/>
          </a:bodyPr>
          <a:lstStyle/>
          <a:p>
            <a:r>
              <a:rPr lang="en-US" sz="2900" b="1" dirty="0">
                <a:solidFill>
                  <a:schemeClr val="accent1"/>
                </a:solidFill>
              </a:rPr>
              <a:t>The after-effects of a deep tissue massage</a:t>
            </a:r>
            <a:endParaRPr lang="en-US" sz="2900" dirty="0">
              <a:solidFill>
                <a:schemeClr val="accent1"/>
              </a:solidFill>
            </a:endParaRPr>
          </a:p>
        </p:txBody>
      </p:sp>
      <p:sp>
        <p:nvSpPr>
          <p:cNvPr id="3" name="Content Placeholder 2"/>
          <p:cNvSpPr>
            <a:spLocks noGrp="1"/>
          </p:cNvSpPr>
          <p:nvPr>
            <p:ph sz="quarter" idx="1"/>
          </p:nvPr>
        </p:nvSpPr>
        <p:spPr>
          <a:xfrm>
            <a:off x="152400" y="1295400"/>
            <a:ext cx="8839200" cy="5105400"/>
          </a:xfrm>
        </p:spPr>
        <p:txBody>
          <a:bodyPr>
            <a:noAutofit/>
          </a:bodyPr>
          <a:lstStyle/>
          <a:p>
            <a:r>
              <a:rPr lang="en-US" sz="2900" dirty="0"/>
              <a:t>If you have a daily series of massages for a certain period, you can better enjoy the value of deep tissue massage. You want this unintentional rub to ease the troubling knotty shoulder often.</a:t>
            </a:r>
          </a:p>
          <a:p>
            <a:r>
              <a:rPr lang="en-US" sz="2900" dirty="0"/>
              <a:t>You don't have to experience active discomfort because you talk to the massage therapist about it if you do. Most customers considered sleepiness and hunger to be the greatest after a deep tissue massage! We advise you to reserve a deep tissue massage in the house, drink water, take a nap or go to bed shortly afterward.</a:t>
            </a:r>
          </a:p>
          <a:p>
            <a:pPr marL="0" indent="0">
              <a:buNone/>
            </a:pPr>
            <a:endParaRPr lang="en-US" sz="2150" dirty="0"/>
          </a:p>
        </p:txBody>
      </p:sp>
    </p:spTree>
    <p:extLst>
      <p:ext uri="{BB962C8B-B14F-4D97-AF65-F5344CB8AC3E}">
        <p14:creationId xmlns:p14="http://schemas.microsoft.com/office/powerpoint/2010/main" val="326684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59" y="-304800"/>
            <a:ext cx="8534400" cy="1143000"/>
          </a:xfrm>
        </p:spPr>
        <p:txBody>
          <a:bodyPr>
            <a:noAutofit/>
          </a:bodyPr>
          <a:lstStyle/>
          <a:p>
            <a:r>
              <a:rPr lang="en-US" sz="2850" b="1" dirty="0">
                <a:solidFill>
                  <a:schemeClr val="accent1"/>
                </a:solidFill>
              </a:rPr>
              <a:t>The after-effects of a deep tissue massage</a:t>
            </a:r>
            <a:endParaRPr lang="en-US" sz="2850" b="1" dirty="0">
              <a:solidFill>
                <a:schemeClr val="accent1"/>
              </a:solidFill>
            </a:endParaRPr>
          </a:p>
        </p:txBody>
      </p:sp>
      <p:sp>
        <p:nvSpPr>
          <p:cNvPr id="5" name="Content Placeholder 4"/>
          <p:cNvSpPr>
            <a:spLocks noGrp="1"/>
          </p:cNvSpPr>
          <p:nvPr>
            <p:ph sz="quarter" idx="1"/>
          </p:nvPr>
        </p:nvSpPr>
        <p:spPr>
          <a:xfrm>
            <a:off x="152400" y="1371600"/>
            <a:ext cx="8839200" cy="5257800"/>
          </a:xfrm>
        </p:spPr>
        <p:txBody>
          <a:bodyPr>
            <a:normAutofit lnSpcReduction="10000"/>
          </a:bodyPr>
          <a:lstStyle/>
          <a:p>
            <a:r>
              <a:rPr lang="en-US" sz="2600" dirty="0"/>
              <a:t>During a </a:t>
            </a:r>
            <a:r>
              <a:rPr lang="en-US" sz="2600" b="1" dirty="0">
                <a:hlinkClick r:id="rId2"/>
              </a:rPr>
              <a:t>Professional Deep Tissue Massage</a:t>
            </a:r>
            <a:r>
              <a:rPr lang="en-US" sz="2600" dirty="0"/>
              <a:t>, it's not rare or even mildly nauseous to get a headache. It's about toxins in your body that shift. Drink lots of water and unwind, which will make these results easier. You should also anticipate the morale to be rejuvenated by the beneficial effects of hormones released by deep strain.</a:t>
            </a:r>
          </a:p>
          <a:p>
            <a:r>
              <a:rPr lang="en-US" sz="2600" dirty="0"/>
              <a:t>Sure, these are 'good' consequences, and others can be a little worrying. However, professional deep tissue massage is healthy for most patients only if clotting or osteoporosis problems exist. When all side effects have gone, you should continue to benefit in due time. But after a deep tissue massage, I know what to do to support you.</a:t>
            </a:r>
          </a:p>
          <a:p>
            <a:endParaRPr lang="en-US" dirty="0"/>
          </a:p>
        </p:txBody>
      </p:sp>
    </p:spTree>
    <p:extLst>
      <p:ext uri="{BB962C8B-B14F-4D97-AF65-F5344CB8AC3E}">
        <p14:creationId xmlns:p14="http://schemas.microsoft.com/office/powerpoint/2010/main" val="2524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609600"/>
          </a:xfrm>
        </p:spPr>
        <p:txBody>
          <a:bodyPr>
            <a:noAutofit/>
          </a:bodyPr>
          <a:lstStyle/>
          <a:p>
            <a:r>
              <a:rPr lang="en-US" b="1" dirty="0">
                <a:solidFill>
                  <a:schemeClr val="accent1"/>
                </a:solidFill>
              </a:rPr>
              <a:t>Different types of deep tissue massage.</a:t>
            </a:r>
            <a:endParaRPr lang="en-US" sz="3600" dirty="0">
              <a:solidFill>
                <a:schemeClr val="accent1"/>
              </a:solidFill>
            </a:endParaRPr>
          </a:p>
        </p:txBody>
      </p:sp>
      <p:sp>
        <p:nvSpPr>
          <p:cNvPr id="3" name="Content Placeholder 2"/>
          <p:cNvSpPr>
            <a:spLocks noGrp="1"/>
          </p:cNvSpPr>
          <p:nvPr>
            <p:ph sz="quarter" idx="1"/>
          </p:nvPr>
        </p:nvSpPr>
        <p:spPr>
          <a:xfrm>
            <a:off x="228600" y="1524000"/>
            <a:ext cx="8656320" cy="5105400"/>
          </a:xfrm>
        </p:spPr>
        <p:txBody>
          <a:bodyPr>
            <a:noAutofit/>
          </a:bodyPr>
          <a:lstStyle/>
          <a:p>
            <a:r>
              <a:rPr lang="en-US" dirty="0"/>
              <a:t>The massage therapist will concentrate on every single region of the body. But a thorough massage can be expected. The methods of different practitioners can be somewhat other, but there is essentially just one kind of deep tissue massage.</a:t>
            </a:r>
          </a:p>
          <a:p>
            <a:r>
              <a:rPr lang="en-US" dirty="0"/>
              <a:t>Some massage treatments use professional deep tissue massage components. Swedish massage, for instance, is usually a much more gentle massage, although often specific high press methods can be more similar to deep tissue massage.</a:t>
            </a:r>
          </a:p>
          <a:p>
            <a:pPr marL="0" indent="0">
              <a:buNone/>
            </a:pPr>
            <a:endParaRPr lang="en-US" sz="2600" dirty="0"/>
          </a:p>
        </p:txBody>
      </p:sp>
    </p:spTree>
    <p:extLst>
      <p:ext uri="{BB962C8B-B14F-4D97-AF65-F5344CB8AC3E}">
        <p14:creationId xmlns:p14="http://schemas.microsoft.com/office/powerpoint/2010/main" val="13141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600" dirty="0"/>
          </a:p>
        </p:txBody>
      </p:sp>
      <p:sp>
        <p:nvSpPr>
          <p:cNvPr id="5" name="Content Placeholder 4"/>
          <p:cNvSpPr>
            <a:spLocks noGrp="1"/>
          </p:cNvSpPr>
          <p:nvPr>
            <p:ph sz="quarter" idx="1"/>
          </p:nvPr>
        </p:nvSpPr>
        <p:spPr>
          <a:xfrm>
            <a:off x="287897" y="1447800"/>
            <a:ext cx="8627503" cy="4953000"/>
          </a:xfrm>
        </p:spPr>
        <p:txBody>
          <a:bodyPr>
            <a:normAutofit/>
          </a:bodyPr>
          <a:lstStyle/>
          <a:p>
            <a:r>
              <a:rPr lang="en-US" dirty="0"/>
              <a:t>Before the massage starts, your massage therapist will discuss what you wish to do using the massage and any specific problem areas. When the massage begins, the muscles are warmed by the therapist with softer strokes; </a:t>
            </a:r>
            <a:r>
              <a:rPr lang="en-US" dirty="0" smtClean="0"/>
              <a:t>then</a:t>
            </a:r>
            <a:r>
              <a:rPr lang="en-US" dirty="0"/>
              <a:t>, more stress-based strokes are built</a:t>
            </a:r>
            <a:r>
              <a:rPr lang="en-US" dirty="0" smtClean="0"/>
              <a:t>.</a:t>
            </a:r>
          </a:p>
          <a:p>
            <a:pPr marL="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581400"/>
            <a:ext cx="8839200" cy="3124200"/>
          </a:xfrm>
          <a:prstGeom prst="rect">
            <a:avLst/>
          </a:prstGeom>
        </p:spPr>
      </p:pic>
    </p:spTree>
    <p:extLst>
      <p:ext uri="{BB962C8B-B14F-4D97-AF65-F5344CB8AC3E}">
        <p14:creationId xmlns:p14="http://schemas.microsoft.com/office/powerpoint/2010/main" val="160139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743200"/>
            <a:ext cx="8839200" cy="1828800"/>
          </a:xfrm>
        </p:spPr>
        <p:txBody>
          <a:bodyPr>
            <a:noAutofit/>
          </a:bodyPr>
          <a:lstStyle/>
          <a:p>
            <a:r>
              <a:rPr lang="en-US" b="0" dirty="0"/>
              <a:t>We offer our signature deep fabric massage in our </a:t>
            </a:r>
            <a:r>
              <a:rPr lang="en-US" dirty="0">
                <a:hlinkClick r:id="rId2"/>
              </a:rPr>
              <a:t>Massage Salon</a:t>
            </a:r>
            <a:r>
              <a:rPr lang="en-US" b="0" dirty="0"/>
              <a:t>, where all the stress is overlooked and the body is painless. Deep tissue massages are also similar, such as the Swedish massage, and the difference with this massage is that stroke pressure is lower. Our specialist massage therapists use the best oils and low-pressure strokes on the body to alleviate muscle pain and physical tension. Our professional deep tissue massage has succeeded in easing anxiety and offer peace of mind.</a:t>
            </a:r>
            <a:endParaRPr lang="en-US" sz="1800" dirty="0">
              <a:solidFill>
                <a:schemeClr val="tx1"/>
              </a:solidFill>
            </a:endParaRPr>
          </a:p>
        </p:txBody>
      </p:sp>
      <p:sp>
        <p:nvSpPr>
          <p:cNvPr id="3" name="Title 2"/>
          <p:cNvSpPr>
            <a:spLocks noGrp="1"/>
          </p:cNvSpPr>
          <p:nvPr>
            <p:ph type="ctrTitle"/>
          </p:nvPr>
        </p:nvSpPr>
        <p:spPr>
          <a:xfrm>
            <a:off x="685800" y="381000"/>
            <a:ext cx="7772400" cy="2590800"/>
          </a:xfrm>
        </p:spPr>
        <p:txBody>
          <a:bodyPr>
            <a:normAutofit/>
          </a:bodyPr>
          <a:lstStyle/>
          <a:p>
            <a:r>
              <a:rPr lang="en-US" b="1" dirty="0" smtClean="0"/>
              <a:t>Why choose us?  </a:t>
            </a:r>
            <a:br>
              <a:rPr lang="en-US" b="1" dirty="0" smtClean="0"/>
            </a:br>
            <a:r>
              <a:rPr lang="en-US" dirty="0" smtClean="0"/>
              <a:t/>
            </a:r>
            <a:br>
              <a:rPr lang="en-US" dirty="0" smtClean="0"/>
            </a:br>
            <a:endParaRPr lang="en-US" dirty="0"/>
          </a:p>
        </p:txBody>
      </p:sp>
    </p:spTree>
    <p:extLst>
      <p:ext uri="{BB962C8B-B14F-4D97-AF65-F5344CB8AC3E}">
        <p14:creationId xmlns:p14="http://schemas.microsoft.com/office/powerpoint/2010/main" val="3653169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247</TotalTime>
  <Words>440</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Georgia</vt:lpstr>
      <vt:lpstr>Wingdings</vt:lpstr>
      <vt:lpstr>Wingdings 2</vt:lpstr>
      <vt:lpstr>Civic</vt:lpstr>
      <vt:lpstr>Are deep tissue massages worth it?</vt:lpstr>
      <vt:lpstr>Professional Deep Tissue Massage.</vt:lpstr>
      <vt:lpstr>Professional profound tissue massage benefits.</vt:lpstr>
      <vt:lpstr>Professional profound tissue massage benefits.</vt:lpstr>
      <vt:lpstr>The after-effects of a deep tissue massage</vt:lpstr>
      <vt:lpstr>The after-effects of a deep tissue massage</vt:lpstr>
      <vt:lpstr>Different types of deep tissue massage.</vt:lpstr>
      <vt:lpstr>PowerPoint Presentation</vt:lpstr>
      <vt:lpstr>Why choose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 New York city in the workplace</dc:title>
  <dc:creator>vortax</dc:creator>
  <cp:lastModifiedBy>Shahzaib</cp:lastModifiedBy>
  <cp:revision>36</cp:revision>
  <dcterms:created xsi:type="dcterms:W3CDTF">2021-03-11T12:40:47Z</dcterms:created>
  <dcterms:modified xsi:type="dcterms:W3CDTF">2021-06-26T15:27:24Z</dcterms:modified>
</cp:coreProperties>
</file>