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8" r:id="rId4"/>
    <p:sldId id="279" r:id="rId5"/>
    <p:sldId id="281" r:id="rId6"/>
    <p:sldId id="280" r:id="rId7"/>
    <p:sldId id="282" r:id="rId8"/>
    <p:sldId id="283" r:id="rId9"/>
    <p:sldId id="284" r:id="rId10"/>
    <p:sldId id="285"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FC71576-86C6-4469-8702-0929E53BF5ED}" type="datetimeFigureOut">
              <a:rPr lang="en-US" smtClean="0"/>
              <a:t>6/30/2021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5311CB4-DF23-4DA4-88B6-47983C99C814}"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11CB4-DF23-4DA4-88B6-47983C99C81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5311CB4-DF23-4DA4-88B6-47983C99C814}"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5311CB4-DF23-4DA4-88B6-47983C99C814}"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FC71576-86C6-4469-8702-0929E53BF5ED}" type="datetimeFigureOut">
              <a:rPr lang="en-US" smtClean="0"/>
              <a:t>6/30/2021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5311CB4-DF23-4DA4-88B6-47983C99C814}"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FC71576-86C6-4469-8702-0929E53BF5ED}"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11CB4-DF23-4DA4-88B6-47983C99C814}"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FC71576-86C6-4469-8702-0929E53BF5ED}" type="datetimeFigureOut">
              <a:rPr lang="en-US" smtClean="0"/>
              <a:t>6/30/2021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5311CB4-DF23-4DA4-88B6-47983C99C814}"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C71576-86C6-4469-8702-0929E53BF5ED}" type="datetimeFigureOut">
              <a:rPr lang="en-US" smtClean="0"/>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5311CB4-DF23-4DA4-88B6-47983C99C8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FC71576-86C6-4469-8702-0929E53BF5ED}" type="datetimeFigureOut">
              <a:rPr lang="en-US" smtClean="0"/>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5311CB4-DF23-4DA4-88B6-47983C99C8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5311CB4-DF23-4DA4-88B6-47983C99C814}"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FC71576-86C6-4469-8702-0929E53BF5ED}" type="datetimeFigureOut">
              <a:rPr lang="en-US" smtClean="0"/>
              <a:t>6/30/2021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5311CB4-DF23-4DA4-88B6-47983C99C814}"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FC71576-86C6-4469-8702-0929E53BF5ED}" type="datetimeFigureOut">
              <a:rPr lang="en-US" smtClean="0"/>
              <a:t>6/30/2021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FC71576-86C6-4469-8702-0929E53BF5ED}" type="datetimeFigureOut">
              <a:rPr lang="en-US" smtClean="0"/>
              <a:t>6/30/2021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5311CB4-DF23-4DA4-88B6-47983C99C814}"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astpearlmassage.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astpearlmassage.com/couples-hot-stone-massage-tacom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eastpearlmassage.com/couples-hot-stone-massage-tacom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85800"/>
            <a:ext cx="8610600" cy="1447800"/>
          </a:xfrm>
        </p:spPr>
        <p:txBody>
          <a:bodyPr>
            <a:noAutofit/>
          </a:bodyPr>
          <a:lstStyle/>
          <a:p>
            <a:r>
              <a:rPr lang="en-US" b="1" dirty="0"/>
              <a:t>What is Hot Stone Massage, and how long does it take?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514600"/>
            <a:ext cx="8839200" cy="4191000"/>
          </a:xfrm>
          <a:prstGeom prst="rect">
            <a:avLst/>
          </a:prstGeom>
        </p:spPr>
      </p:pic>
    </p:spTree>
    <p:extLst>
      <p:ext uri="{BB962C8B-B14F-4D97-AF65-F5344CB8AC3E}">
        <p14:creationId xmlns:p14="http://schemas.microsoft.com/office/powerpoint/2010/main" val="2700210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Benefits of couples hot stone massage</a:t>
            </a:r>
            <a:endParaRPr lang="en-US" dirty="0"/>
          </a:p>
        </p:txBody>
      </p:sp>
      <p:sp>
        <p:nvSpPr>
          <p:cNvPr id="3" name="Content Placeholder 2"/>
          <p:cNvSpPr>
            <a:spLocks noGrp="1"/>
          </p:cNvSpPr>
          <p:nvPr>
            <p:ph sz="quarter" idx="1"/>
          </p:nvPr>
        </p:nvSpPr>
        <p:spPr/>
        <p:txBody>
          <a:bodyPr/>
          <a:lstStyle/>
          <a:p>
            <a:pPr lvl="0"/>
            <a:r>
              <a:rPr lang="en-US" b="1" dirty="0"/>
              <a:t>Offer someone you love for the healing of massage</a:t>
            </a:r>
            <a:endParaRPr lang="en-US" dirty="0"/>
          </a:p>
          <a:p>
            <a:pPr marL="0" indent="0">
              <a:buNone/>
            </a:pPr>
            <a:r>
              <a:rPr lang="en-US" sz="2300" dirty="0"/>
              <a:t>A couple's hot stone massage will be a perfect way to expose them to the wellness benefits if you meet someone with chronic pain or health issues depressed and desperate. It could just be what they need to begin the journey towards a better life.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38600"/>
            <a:ext cx="8839200" cy="2695125"/>
          </a:xfrm>
          <a:prstGeom prst="rect">
            <a:avLst/>
          </a:prstGeom>
        </p:spPr>
      </p:pic>
    </p:spTree>
    <p:extLst>
      <p:ext uri="{BB962C8B-B14F-4D97-AF65-F5344CB8AC3E}">
        <p14:creationId xmlns:p14="http://schemas.microsoft.com/office/powerpoint/2010/main" val="370199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2400" y="2743200"/>
            <a:ext cx="8839200" cy="1828800"/>
          </a:xfrm>
        </p:spPr>
        <p:txBody>
          <a:bodyPr>
            <a:noAutofit/>
          </a:bodyPr>
          <a:lstStyle/>
          <a:p>
            <a:r>
              <a:rPr lang="en-US" dirty="0"/>
              <a:t>Our approved massage therapist uses the best oils and soft, warm stones on the body to relieve pain and tension. In addition to putting crystals, massage therapists apply mild pressure to the body to improve customer performance. There are specific rules and legislation relating to the clean-up of a site that we are prepared to comply with</a:t>
            </a:r>
            <a:r>
              <a:rPr lang="en-US" dirty="0" smtClean="0"/>
              <a:t>.</a:t>
            </a:r>
          </a:p>
          <a:p>
            <a:endParaRPr lang="en-US" dirty="0"/>
          </a:p>
          <a:p>
            <a:r>
              <a:rPr lang="en-US" dirty="0" smtClean="0"/>
              <a:t>Please </a:t>
            </a:r>
            <a:r>
              <a:rPr lang="en-US" dirty="0"/>
              <a:t>Visit Website </a:t>
            </a:r>
            <a:endParaRPr lang="en-US" dirty="0" smtClean="0"/>
          </a:p>
          <a:p>
            <a:r>
              <a:rPr lang="en-US" dirty="0" smtClean="0">
                <a:hlinkClick r:id="rId2"/>
              </a:rPr>
              <a:t>https</a:t>
            </a:r>
            <a:r>
              <a:rPr lang="en-US" dirty="0">
                <a:hlinkClick r:id="rId2"/>
              </a:rPr>
              <a:t>://</a:t>
            </a:r>
            <a:r>
              <a:rPr lang="en-US" dirty="0" smtClean="0">
                <a:hlinkClick r:id="rId2"/>
              </a:rPr>
              <a:t>eastpearlmassage.com/</a:t>
            </a:r>
            <a:endParaRPr lang="en-US" dirty="0"/>
          </a:p>
          <a:p>
            <a:endParaRPr lang="en-US" b="0" dirty="0"/>
          </a:p>
        </p:txBody>
      </p:sp>
      <p:sp>
        <p:nvSpPr>
          <p:cNvPr id="3" name="Title 2"/>
          <p:cNvSpPr>
            <a:spLocks noGrp="1"/>
          </p:cNvSpPr>
          <p:nvPr>
            <p:ph type="ctrTitle"/>
          </p:nvPr>
        </p:nvSpPr>
        <p:spPr>
          <a:xfrm>
            <a:off x="685800" y="381000"/>
            <a:ext cx="7772400" cy="2590800"/>
          </a:xfrm>
        </p:spPr>
        <p:txBody>
          <a:bodyPr>
            <a:normAutofit/>
          </a:bodyPr>
          <a:lstStyle/>
          <a:p>
            <a:r>
              <a:rPr lang="en-US" b="1" dirty="0" smtClean="0"/>
              <a:t>Why choose us?  </a:t>
            </a:r>
            <a:br>
              <a:rPr lang="en-US" b="1" dirty="0" smtClean="0"/>
            </a:br>
            <a:r>
              <a:rPr lang="en-US" dirty="0" smtClean="0"/>
              <a:t/>
            </a:r>
            <a:br>
              <a:rPr lang="en-US" dirty="0" smtClean="0"/>
            </a:br>
            <a:endParaRPr lang="en-US" dirty="0"/>
          </a:p>
        </p:txBody>
      </p:sp>
    </p:spTree>
    <p:extLst>
      <p:ext uri="{BB962C8B-B14F-4D97-AF65-F5344CB8AC3E}">
        <p14:creationId xmlns:p14="http://schemas.microsoft.com/office/powerpoint/2010/main" val="36531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1000"/>
            <a:ext cx="8534400" cy="685800"/>
          </a:xfrm>
        </p:spPr>
        <p:txBody>
          <a:bodyPr>
            <a:noAutofit/>
          </a:bodyPr>
          <a:lstStyle/>
          <a:p>
            <a:r>
              <a:rPr lang="en-US" sz="3200" b="1" dirty="0">
                <a:solidFill>
                  <a:schemeClr val="accent1"/>
                </a:solidFill>
              </a:rPr>
              <a:t>Hot Stone Massage</a:t>
            </a:r>
            <a:endParaRPr lang="en-US" sz="2900" dirty="0">
              <a:solidFill>
                <a:schemeClr val="accent1"/>
              </a:solidFill>
            </a:endParaRPr>
          </a:p>
        </p:txBody>
      </p:sp>
      <p:sp>
        <p:nvSpPr>
          <p:cNvPr id="3" name="Content Placeholder 2"/>
          <p:cNvSpPr>
            <a:spLocks noGrp="1"/>
          </p:cNvSpPr>
          <p:nvPr>
            <p:ph sz="quarter" idx="1"/>
          </p:nvPr>
        </p:nvSpPr>
        <p:spPr>
          <a:xfrm>
            <a:off x="301752" y="1420091"/>
            <a:ext cx="8689848" cy="5209309"/>
          </a:xfrm>
        </p:spPr>
        <p:txBody>
          <a:bodyPr>
            <a:noAutofit/>
          </a:bodyPr>
          <a:lstStyle/>
          <a:p>
            <a:r>
              <a:rPr lang="en-US" sz="2500" dirty="0" smtClean="0"/>
              <a:t>Hot Stones </a:t>
            </a:r>
            <a:r>
              <a:rPr lang="en-US" sz="2500" dirty="0"/>
              <a:t>Massage</a:t>
            </a:r>
            <a:r>
              <a:rPr lang="en-US" sz="2500" dirty="0" smtClean="0"/>
              <a:t> </a:t>
            </a:r>
            <a:r>
              <a:rPr lang="en-US" sz="2500" dirty="0"/>
              <a:t>is a form of therapy for smooth and warm rocks. The massage doctor holds the hot pills at some parts of the body and can even retain the massage stones.</a:t>
            </a:r>
          </a:p>
          <a:p>
            <a:r>
              <a:rPr lang="en-US" sz="2500" dirty="0" smtClean="0"/>
              <a:t>The </a:t>
            </a:r>
            <a:r>
              <a:rPr lang="en-US" sz="2500" b="1" dirty="0" smtClean="0">
                <a:hlinkClick r:id="rId2"/>
              </a:rPr>
              <a:t>hot stones massage </a:t>
            </a:r>
            <a:r>
              <a:rPr lang="en-US" sz="2500" dirty="0" smtClean="0"/>
              <a:t>warm </a:t>
            </a:r>
            <a:r>
              <a:rPr lang="en-US" sz="2500" dirty="0"/>
              <a:t>up and relieve their concentrated heat and weight, which means that the massage therapist can pressure certain places without causing any pain.</a:t>
            </a:r>
          </a:p>
          <a:p>
            <a:r>
              <a:rPr lang="en-US" sz="2500" dirty="0"/>
              <a:t>And 60 to 90 minutes are necessary.</a:t>
            </a:r>
          </a:p>
          <a:p>
            <a:pPr marL="0" indent="0">
              <a:buNone/>
            </a:pPr>
            <a:r>
              <a:rPr lang="en-US" sz="2400" dirty="0"/>
              <a:t>The therapist uses Swedish back, knees, neck, and shoulders massage techniques while the stones are in place or extracted. The length is 60 and 90 minutes for a standard heat stone massage.</a:t>
            </a:r>
          </a:p>
          <a:p>
            <a:pPr marL="0" indent="0">
              <a:buNone/>
            </a:pPr>
            <a:endParaRPr lang="en-US" sz="2400" dirty="0"/>
          </a:p>
        </p:txBody>
      </p:sp>
    </p:spTree>
    <p:extLst>
      <p:ext uri="{BB962C8B-B14F-4D97-AF65-F5344CB8AC3E}">
        <p14:creationId xmlns:p14="http://schemas.microsoft.com/office/powerpoint/2010/main" val="18904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9436"/>
            <a:ext cx="8783782" cy="1170709"/>
          </a:xfrm>
        </p:spPr>
        <p:txBody>
          <a:bodyPr>
            <a:noAutofit/>
          </a:bodyPr>
          <a:lstStyle/>
          <a:p>
            <a:r>
              <a:rPr lang="en-US" b="1" dirty="0">
                <a:solidFill>
                  <a:schemeClr val="accent1"/>
                </a:solidFill>
              </a:rPr>
              <a:t>Basics of couples Hot Stone Massage</a:t>
            </a:r>
            <a:r>
              <a:rPr lang="en-US" dirty="0">
                <a:solidFill>
                  <a:schemeClr val="accent1"/>
                </a:solidFill>
              </a:rPr>
              <a:t/>
            </a:r>
            <a:br>
              <a:rPr lang="en-US" dirty="0">
                <a:solidFill>
                  <a:schemeClr val="accent1"/>
                </a:solidFill>
              </a:rPr>
            </a:br>
            <a:endParaRPr lang="en-US" sz="2900" b="1" dirty="0">
              <a:solidFill>
                <a:schemeClr val="accent1"/>
              </a:solidFill>
            </a:endParaRPr>
          </a:p>
        </p:txBody>
      </p:sp>
      <p:sp>
        <p:nvSpPr>
          <p:cNvPr id="3" name="Content Placeholder 2"/>
          <p:cNvSpPr>
            <a:spLocks noGrp="1"/>
          </p:cNvSpPr>
          <p:nvPr>
            <p:ph sz="quarter" idx="1"/>
          </p:nvPr>
        </p:nvSpPr>
        <p:spPr>
          <a:xfrm>
            <a:off x="228600" y="1524000"/>
            <a:ext cx="8656320" cy="5181600"/>
          </a:xfrm>
        </p:spPr>
        <p:txBody>
          <a:bodyPr>
            <a:noAutofit/>
          </a:bodyPr>
          <a:lstStyle/>
          <a:p>
            <a:pPr marL="0" indent="0">
              <a:buNone/>
            </a:pPr>
            <a:r>
              <a:rPr lang="en-US" sz="2600" dirty="0"/>
              <a:t>The application of warm stones characterizes the hot stone massage. Usually, Basalt river rocks are used because they are flat (from the river) and keep the heat well.</a:t>
            </a:r>
          </a:p>
          <a:p>
            <a:pPr marL="0" indent="0">
              <a:buNone/>
            </a:pPr>
            <a:r>
              <a:rPr lang="en-US" sz="2600" dirty="0"/>
              <a:t>The massage therapist is ready to heat the stones in a licensed stone therapist until they are usually between 110 and 130 F in a specific temperature range. Never use hot plates and slow cookers to avoid fires, microwaves, stoves</a:t>
            </a:r>
            <a:r>
              <a:rPr lang="en-US" sz="2600" dirty="0" smtClean="0"/>
              <a:t>.</a:t>
            </a:r>
          </a:p>
          <a:p>
            <a:pPr marL="0" indent="0">
              <a:buNone/>
            </a:pPr>
            <a:r>
              <a:rPr lang="en-US" sz="2500" dirty="0" smtClean="0"/>
              <a:t>Although </a:t>
            </a:r>
            <a:r>
              <a:rPr lang="en-US" sz="2500" dirty="0"/>
              <a:t>massage therapists frequently use anatomy to direct stone positioning, some therapists may often put stones on points designed to align mind and mind energetically.</a:t>
            </a:r>
          </a:p>
          <a:p>
            <a:pPr marL="0" lvl="0" indent="0">
              <a:buNone/>
            </a:pPr>
            <a:endParaRPr lang="en-US" sz="2300" dirty="0"/>
          </a:p>
        </p:txBody>
      </p:sp>
    </p:spTree>
    <p:extLst>
      <p:ext uri="{BB962C8B-B14F-4D97-AF65-F5344CB8AC3E}">
        <p14:creationId xmlns:p14="http://schemas.microsoft.com/office/powerpoint/2010/main" val="148332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 y="304800"/>
            <a:ext cx="8534400" cy="1295400"/>
          </a:xfrm>
        </p:spPr>
        <p:txBody>
          <a:bodyPr>
            <a:noAutofit/>
          </a:bodyPr>
          <a:lstStyle/>
          <a:p>
            <a:r>
              <a:rPr lang="en-US" b="1" dirty="0">
                <a:solidFill>
                  <a:schemeClr val="accent1"/>
                </a:solidFill>
              </a:rPr>
              <a:t>What happens during a couple's hot stone massage?</a:t>
            </a:r>
            <a:r>
              <a:rPr lang="en-US" dirty="0">
                <a:solidFill>
                  <a:schemeClr val="accent1"/>
                </a:solidFill>
              </a:rPr>
              <a:t/>
            </a:r>
            <a:br>
              <a:rPr lang="en-US" dirty="0">
                <a:solidFill>
                  <a:schemeClr val="accent1"/>
                </a:solidFill>
              </a:rPr>
            </a:br>
            <a:endParaRPr lang="en-US" sz="2900" dirty="0">
              <a:solidFill>
                <a:schemeClr val="accent1"/>
              </a:solidFill>
            </a:endParaRPr>
          </a:p>
        </p:txBody>
      </p:sp>
      <p:sp>
        <p:nvSpPr>
          <p:cNvPr id="3" name="Content Placeholder 2"/>
          <p:cNvSpPr>
            <a:spLocks noGrp="1"/>
          </p:cNvSpPr>
          <p:nvPr>
            <p:ph sz="quarter" idx="1"/>
          </p:nvPr>
        </p:nvSpPr>
        <p:spPr>
          <a:xfrm>
            <a:off x="228600" y="1447800"/>
            <a:ext cx="8656320" cy="5029200"/>
          </a:xfrm>
        </p:spPr>
        <p:txBody>
          <a:bodyPr>
            <a:noAutofit/>
          </a:bodyPr>
          <a:lstStyle/>
          <a:p>
            <a:pPr marL="0" indent="0">
              <a:buNone/>
            </a:pPr>
            <a:r>
              <a:rPr lang="en-US" dirty="0"/>
              <a:t>A massage with hot stones is a form of massage. It is used in the body to help you calm and relieve sore muscles and weakened soft tissue.</a:t>
            </a:r>
          </a:p>
          <a:p>
            <a:pPr marL="0" indent="0">
              <a:buNone/>
            </a:pPr>
            <a:r>
              <a:rPr lang="en-US" dirty="0"/>
              <a:t>Smooth, complex, warm stones are placed on some areas of the body during a couple's hot stone; massage generally consists of basalt, a kind of heat-keeping volcanic rock. Heated between 130 and 145 degrees, hot massage stones must be placed: Stones may be:</a:t>
            </a:r>
          </a:p>
          <a:p>
            <a:pPr lvl="0"/>
            <a:r>
              <a:rPr lang="en-US" dirty="0"/>
              <a:t>Along your spine</a:t>
            </a:r>
          </a:p>
          <a:p>
            <a:pPr lvl="0"/>
            <a:r>
              <a:rPr lang="en-US" dirty="0"/>
              <a:t>On your stomach</a:t>
            </a:r>
          </a:p>
          <a:p>
            <a:pPr lvl="0"/>
            <a:r>
              <a:rPr lang="en-US" dirty="0"/>
              <a:t>On your chest</a:t>
            </a:r>
          </a:p>
          <a:p>
            <a:pPr marL="0" indent="0">
              <a:buNone/>
            </a:pPr>
            <a:endParaRPr lang="en-US" dirty="0"/>
          </a:p>
        </p:txBody>
      </p:sp>
    </p:spTree>
    <p:extLst>
      <p:ext uri="{BB962C8B-B14F-4D97-AF65-F5344CB8AC3E}">
        <p14:creationId xmlns:p14="http://schemas.microsoft.com/office/powerpoint/2010/main" val="223836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1143000"/>
          </a:xfrm>
        </p:spPr>
        <p:txBody>
          <a:bodyPr>
            <a:noAutofit/>
          </a:bodyPr>
          <a:lstStyle/>
          <a:p>
            <a:r>
              <a:rPr lang="en-US" sz="2800" b="1" dirty="0" smtClean="0">
                <a:solidFill>
                  <a:schemeClr val="accent1"/>
                </a:solidFill>
              </a:rPr>
              <a:t>Couple's Hot Stone Massage.</a:t>
            </a:r>
            <a:endParaRPr lang="en-US" sz="2600" dirty="0">
              <a:solidFill>
                <a:schemeClr val="accent1"/>
              </a:solidFill>
            </a:endParaRPr>
          </a:p>
        </p:txBody>
      </p:sp>
      <p:sp>
        <p:nvSpPr>
          <p:cNvPr id="3" name="Content Placeholder 2"/>
          <p:cNvSpPr>
            <a:spLocks noGrp="1"/>
          </p:cNvSpPr>
          <p:nvPr>
            <p:ph sz="quarter" idx="1"/>
          </p:nvPr>
        </p:nvSpPr>
        <p:spPr>
          <a:xfrm>
            <a:off x="152400" y="1295400"/>
            <a:ext cx="8839200" cy="5105400"/>
          </a:xfrm>
        </p:spPr>
        <p:txBody>
          <a:bodyPr>
            <a:noAutofit/>
          </a:bodyPr>
          <a:lstStyle/>
          <a:p>
            <a:pPr lvl="0"/>
            <a:r>
              <a:rPr lang="en-US" sz="2300" dirty="0"/>
              <a:t>On your face</a:t>
            </a:r>
          </a:p>
          <a:p>
            <a:pPr lvl="0"/>
            <a:r>
              <a:rPr lang="en-US" sz="2300" dirty="0" smtClean="0"/>
              <a:t>On your feet and toes</a:t>
            </a:r>
          </a:p>
          <a:p>
            <a:pPr lvl="0"/>
            <a:r>
              <a:rPr lang="en-US" sz="2300" dirty="0" smtClean="0"/>
              <a:t>On </a:t>
            </a:r>
            <a:r>
              <a:rPr lang="en-US" sz="2300" dirty="0"/>
              <a:t>your palms</a:t>
            </a:r>
          </a:p>
          <a:p>
            <a:pPr marL="0" indent="0">
              <a:buNone/>
            </a:pPr>
            <a:r>
              <a:rPr lang="en-US" sz="2300" dirty="0" smtClean="0"/>
              <a:t>Heating </a:t>
            </a:r>
            <a:r>
              <a:rPr lang="en-US" sz="2300" dirty="0"/>
              <a:t>stones should be held by massage practitioners when using Swedish methods of massaging the body like:</a:t>
            </a:r>
          </a:p>
          <a:p>
            <a:pPr lvl="0"/>
            <a:r>
              <a:rPr lang="en-US" sz="2300" dirty="0"/>
              <a:t>Long strokes</a:t>
            </a:r>
          </a:p>
          <a:p>
            <a:pPr lvl="0"/>
            <a:r>
              <a:rPr lang="en-US" sz="2300" dirty="0"/>
              <a:t>Circular movements</a:t>
            </a:r>
          </a:p>
          <a:p>
            <a:pPr lvl="0"/>
            <a:r>
              <a:rPr lang="en-US" sz="2300" dirty="0"/>
              <a:t>Vibration</a:t>
            </a:r>
          </a:p>
          <a:p>
            <a:pPr lvl="0"/>
            <a:r>
              <a:rPr lang="en-US" sz="2300" dirty="0"/>
              <a:t>Tapping</a:t>
            </a:r>
          </a:p>
          <a:p>
            <a:pPr lvl="0"/>
            <a:r>
              <a:rPr lang="en-US" sz="2300" dirty="0"/>
              <a:t>Kneading</a:t>
            </a:r>
          </a:p>
          <a:p>
            <a:pPr marL="0" indent="0">
              <a:buNone/>
            </a:pPr>
            <a:r>
              <a:rPr lang="en-US" sz="2300" dirty="0"/>
              <a:t>In a hot stone massage, sometimes cold stones are often used. Hard rocks should be used to relax all blood flow and relieve the skin after hot stones.</a:t>
            </a:r>
          </a:p>
          <a:p>
            <a:endParaRPr lang="en-US" sz="2150" dirty="0"/>
          </a:p>
        </p:txBody>
      </p:sp>
    </p:spTree>
    <p:extLst>
      <p:ext uri="{BB962C8B-B14F-4D97-AF65-F5344CB8AC3E}">
        <p14:creationId xmlns:p14="http://schemas.microsoft.com/office/powerpoint/2010/main" val="326684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534400" cy="914400"/>
          </a:xfrm>
        </p:spPr>
        <p:txBody>
          <a:bodyPr>
            <a:noAutofit/>
          </a:bodyPr>
          <a:lstStyle/>
          <a:p>
            <a:r>
              <a:rPr lang="en-US" sz="3000" b="1" dirty="0">
                <a:solidFill>
                  <a:schemeClr val="accent1"/>
                </a:solidFill>
              </a:rPr>
              <a:t>Different kinds of couples hot stone massage</a:t>
            </a:r>
            <a:r>
              <a:rPr lang="en-US" sz="3000" dirty="0">
                <a:solidFill>
                  <a:schemeClr val="accent1"/>
                </a:solidFill>
              </a:rPr>
              <a:t/>
            </a:r>
            <a:br>
              <a:rPr lang="en-US" sz="3000" dirty="0">
                <a:solidFill>
                  <a:schemeClr val="accent1"/>
                </a:solidFill>
              </a:rPr>
            </a:br>
            <a:endParaRPr lang="en-US" sz="3000" b="1" dirty="0">
              <a:solidFill>
                <a:schemeClr val="accent1"/>
              </a:solidFill>
            </a:endParaRPr>
          </a:p>
        </p:txBody>
      </p:sp>
      <p:sp>
        <p:nvSpPr>
          <p:cNvPr id="5" name="Content Placeholder 4"/>
          <p:cNvSpPr>
            <a:spLocks noGrp="1"/>
          </p:cNvSpPr>
          <p:nvPr>
            <p:ph sz="quarter" idx="1"/>
          </p:nvPr>
        </p:nvSpPr>
        <p:spPr>
          <a:xfrm>
            <a:off x="152400" y="1447800"/>
            <a:ext cx="8839200" cy="5257800"/>
          </a:xfrm>
        </p:spPr>
        <p:txBody>
          <a:bodyPr>
            <a:normAutofit/>
          </a:bodyPr>
          <a:lstStyle/>
          <a:p>
            <a:pPr marL="0" lvl="0" indent="0">
              <a:buNone/>
            </a:pPr>
            <a:r>
              <a:rPr lang="en-US" sz="2200" dirty="0"/>
              <a:t>The Last one is a marketed massage type of hot stone that is likely to be encountered in UK spas. </a:t>
            </a:r>
          </a:p>
          <a:p>
            <a:pPr marL="0" lvl="0" indent="0">
              <a:buNone/>
            </a:pPr>
            <a:r>
              <a:rPr lang="en-US" sz="2200" b="1" dirty="0">
                <a:hlinkClick r:id="rId2"/>
              </a:rPr>
              <a:t>Hot stones </a:t>
            </a:r>
            <a:r>
              <a:rPr lang="en-US" sz="2200" dirty="0"/>
              <a:t>can also be identified as "advanced" versions of standard spa treatments, including conventional treatments like Loma.</a:t>
            </a:r>
          </a:p>
          <a:p>
            <a:pPr marL="0" lvl="0" indent="0">
              <a:buNone/>
            </a:pPr>
            <a:r>
              <a:rPr lang="en-US" sz="2200" dirty="0"/>
              <a:t>The hot stone massage is often known as the river rock massage, lava stone massage, or wet stone massage. The massage was created by Lava Shells in 2009 with the same results as self-heat by using recycled Tiger Clamshells.</a:t>
            </a: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343400"/>
            <a:ext cx="8839200" cy="2362200"/>
          </a:xfrm>
          <a:prstGeom prst="rect">
            <a:avLst/>
          </a:prstGeom>
        </p:spPr>
      </p:pic>
    </p:spTree>
    <p:extLst>
      <p:ext uri="{BB962C8B-B14F-4D97-AF65-F5344CB8AC3E}">
        <p14:creationId xmlns:p14="http://schemas.microsoft.com/office/powerpoint/2010/main" val="252400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27" y="304800"/>
            <a:ext cx="8534400" cy="609600"/>
          </a:xfrm>
        </p:spPr>
        <p:txBody>
          <a:bodyPr>
            <a:noAutofit/>
          </a:bodyPr>
          <a:lstStyle/>
          <a:p>
            <a:r>
              <a:rPr lang="en-US" b="1" dirty="0">
                <a:solidFill>
                  <a:schemeClr val="accent1"/>
                </a:solidFill>
              </a:rPr>
              <a:t>Benefits of couples hot stone massage</a:t>
            </a:r>
            <a:endParaRPr lang="en-US" sz="3600" dirty="0">
              <a:solidFill>
                <a:schemeClr val="accent1"/>
              </a:solidFill>
            </a:endParaRPr>
          </a:p>
        </p:txBody>
      </p:sp>
      <p:sp>
        <p:nvSpPr>
          <p:cNvPr id="3" name="Content Placeholder 2"/>
          <p:cNvSpPr>
            <a:spLocks noGrp="1"/>
          </p:cNvSpPr>
          <p:nvPr>
            <p:ph sz="quarter" idx="1"/>
          </p:nvPr>
        </p:nvSpPr>
        <p:spPr>
          <a:xfrm>
            <a:off x="228600" y="1447800"/>
            <a:ext cx="8656320" cy="5105400"/>
          </a:xfrm>
        </p:spPr>
        <p:txBody>
          <a:bodyPr>
            <a:noAutofit/>
          </a:bodyPr>
          <a:lstStyle/>
          <a:p>
            <a:pPr marL="0" indent="0">
              <a:buNone/>
            </a:pPr>
            <a:r>
              <a:rPr lang="en-US" sz="2300" dirty="0"/>
              <a:t>In addition to profound relief, a pair of hot stone massages provide several advantages. Including:</a:t>
            </a:r>
          </a:p>
          <a:p>
            <a:pPr lvl="0"/>
            <a:r>
              <a:rPr lang="en-US" b="1" dirty="0"/>
              <a:t>Pain relief</a:t>
            </a:r>
            <a:endParaRPr lang="en-US" dirty="0"/>
          </a:p>
          <a:p>
            <a:pPr marL="0" indent="0">
              <a:buNone/>
            </a:pPr>
            <a:r>
              <a:rPr lang="en-US" sz="2300" dirty="0" smtClean="0"/>
              <a:t>In people with several diseases, such as fibromyalgia and other autoimmune disorders, warm stone massage was particularly associated with relaxation symptoms.</a:t>
            </a:r>
          </a:p>
          <a:p>
            <a:pPr marL="0" indent="0">
              <a:buNone/>
            </a:pPr>
            <a:r>
              <a:rPr lang="en-US" sz="2300" dirty="0" smtClean="0"/>
              <a:t>Many studies have associated mild massage technologies with pain reduction and increased freedom of movement, including fibromyalgia and rheumatoid arthritis.</a:t>
            </a:r>
          </a:p>
          <a:p>
            <a:pPr lvl="0"/>
            <a:r>
              <a:rPr lang="en-US" b="1" dirty="0" smtClean="0"/>
              <a:t>Stress relief</a:t>
            </a:r>
            <a:endParaRPr lang="en-US" dirty="0" smtClean="0"/>
          </a:p>
          <a:p>
            <a:pPr marL="0" indent="0">
              <a:buNone/>
            </a:pPr>
            <a:r>
              <a:rPr lang="en-US" sz="2300" dirty="0" smtClean="0"/>
              <a:t>Massage </a:t>
            </a:r>
            <a:r>
              <a:rPr lang="en-US" sz="2300" dirty="0"/>
              <a:t>is an efficient way of relieving tension. Massage has been shown in many trials to alleviate stress and anxiety and improve cardiovascular wellbeing.</a:t>
            </a:r>
          </a:p>
          <a:p>
            <a:pPr marL="0" indent="0">
              <a:buNone/>
            </a:pPr>
            <a:endParaRPr lang="en-US" sz="2300" dirty="0"/>
          </a:p>
        </p:txBody>
      </p:sp>
    </p:spTree>
    <p:extLst>
      <p:ext uri="{BB962C8B-B14F-4D97-AF65-F5344CB8AC3E}">
        <p14:creationId xmlns:p14="http://schemas.microsoft.com/office/powerpoint/2010/main" val="131419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8" y="228600"/>
            <a:ext cx="8534400" cy="758952"/>
          </a:xfrm>
        </p:spPr>
        <p:txBody>
          <a:bodyPr>
            <a:normAutofit/>
          </a:bodyPr>
          <a:lstStyle/>
          <a:p>
            <a:r>
              <a:rPr lang="en-US" b="1" dirty="0">
                <a:solidFill>
                  <a:schemeClr val="accent1"/>
                </a:solidFill>
              </a:rPr>
              <a:t>Benefits of couples hot stone massage</a:t>
            </a:r>
            <a:endParaRPr lang="en-US" sz="3600" dirty="0">
              <a:solidFill>
                <a:schemeClr val="accent1"/>
              </a:solidFill>
            </a:endParaRPr>
          </a:p>
        </p:txBody>
      </p:sp>
      <p:sp>
        <p:nvSpPr>
          <p:cNvPr id="5" name="Content Placeholder 4"/>
          <p:cNvSpPr>
            <a:spLocks noGrp="1"/>
          </p:cNvSpPr>
          <p:nvPr>
            <p:ph sz="quarter" idx="1"/>
          </p:nvPr>
        </p:nvSpPr>
        <p:spPr>
          <a:xfrm>
            <a:off x="267115" y="1371600"/>
            <a:ext cx="8627503" cy="4953000"/>
          </a:xfrm>
        </p:spPr>
        <p:txBody>
          <a:bodyPr>
            <a:normAutofit/>
          </a:bodyPr>
          <a:lstStyle/>
          <a:p>
            <a:pPr lvl="0"/>
            <a:r>
              <a:rPr lang="en-US" b="1" dirty="0"/>
              <a:t>Increased joint flexibility</a:t>
            </a:r>
            <a:endParaRPr lang="en-US" dirty="0"/>
          </a:p>
          <a:p>
            <a:pPr marL="0" indent="0">
              <a:buNone/>
            </a:pPr>
            <a:r>
              <a:rPr lang="en-US" sz="2300" dirty="0"/>
              <a:t>Muscle strain can make moving the joints more complicated and more painful. Massage tends to loosen muscles, meaning people walk more efficiently and comfortably.</a:t>
            </a:r>
          </a:p>
          <a:p>
            <a:pPr marL="0" indent="0">
              <a:buNone/>
            </a:pPr>
            <a:r>
              <a:rPr lang="en-US" sz="2300" dirty="0"/>
              <a:t>People with some joint issues can particularly benefit from the massage of hot stones.</a:t>
            </a:r>
          </a:p>
          <a:p>
            <a:pPr lvl="0"/>
            <a:r>
              <a:rPr lang="en-US" b="1" dirty="0"/>
              <a:t>Develop Deeper Connections with Your Partner</a:t>
            </a:r>
            <a:endParaRPr lang="en-US" dirty="0"/>
          </a:p>
          <a:p>
            <a:pPr marL="0" indent="0">
              <a:buNone/>
            </a:pPr>
            <a:r>
              <a:rPr lang="en-US" sz="2300" dirty="0"/>
              <a:t>A couple's hot stone massage will give you a wonderful place to relax and link together if you're looking for a way to communicate with your boyfriend or wife. You will spend the remainder of the day together and be stress-free.</a:t>
            </a:r>
          </a:p>
          <a:p>
            <a:pPr marL="0" indent="0">
              <a:buNone/>
            </a:pPr>
            <a:endParaRPr lang="en-US" dirty="0"/>
          </a:p>
        </p:txBody>
      </p:sp>
    </p:spTree>
    <p:extLst>
      <p:ext uri="{BB962C8B-B14F-4D97-AF65-F5344CB8AC3E}">
        <p14:creationId xmlns:p14="http://schemas.microsoft.com/office/powerpoint/2010/main" val="160139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Benefits of couples hot stone massage</a:t>
            </a:r>
            <a:endParaRPr lang="en-US" dirty="0"/>
          </a:p>
        </p:txBody>
      </p:sp>
      <p:sp>
        <p:nvSpPr>
          <p:cNvPr id="3" name="Content Placeholder 2"/>
          <p:cNvSpPr>
            <a:spLocks noGrp="1"/>
          </p:cNvSpPr>
          <p:nvPr>
            <p:ph sz="quarter" idx="1"/>
          </p:nvPr>
        </p:nvSpPr>
        <p:spPr/>
        <p:txBody>
          <a:bodyPr>
            <a:normAutofit fontScale="92500" lnSpcReduction="10000"/>
          </a:bodyPr>
          <a:lstStyle/>
          <a:p>
            <a:pPr lvl="0"/>
            <a:r>
              <a:rPr lang="en-US" b="1" dirty="0"/>
              <a:t>Relax the pains after a long day together</a:t>
            </a:r>
            <a:endParaRPr lang="en-US" dirty="0"/>
          </a:p>
          <a:p>
            <a:pPr marL="0" indent="0">
              <a:buNone/>
            </a:pPr>
            <a:r>
              <a:rPr lang="en-US" dirty="0"/>
              <a:t>What do you like after a weekend of repairs, jobs in the yard, or trips with children and families? A massage with relaxation! Reserve yours in advance so that you can relax from a well-functioning career</a:t>
            </a:r>
            <a:r>
              <a:rPr lang="en-US" dirty="0" smtClean="0"/>
              <a:t>.</a:t>
            </a:r>
          </a:p>
          <a:p>
            <a:pPr marL="0" indent="0">
              <a:buNone/>
            </a:pPr>
            <a:endParaRPr lang="en-US" dirty="0"/>
          </a:p>
          <a:p>
            <a:pPr lvl="0"/>
            <a:r>
              <a:rPr lang="en-US" b="1" dirty="0"/>
              <a:t>Use Your Health Benefits</a:t>
            </a:r>
            <a:endParaRPr lang="en-US" dirty="0"/>
          </a:p>
          <a:p>
            <a:pPr marL="0" indent="0">
              <a:buNone/>
            </a:pPr>
            <a:r>
              <a:rPr lang="en-US" dirty="0"/>
              <a:t>What is better than a massage of greatness? A massage is payable! A perfect massage! For your pair massage, use your fitness benefits. Therapeutic Body Concepts provides full accounting for the therapies and programs the benefit plan has accepted.</a:t>
            </a:r>
          </a:p>
        </p:txBody>
      </p:sp>
    </p:spTree>
    <p:extLst>
      <p:ext uri="{BB962C8B-B14F-4D97-AF65-F5344CB8AC3E}">
        <p14:creationId xmlns:p14="http://schemas.microsoft.com/office/powerpoint/2010/main" val="14785883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298</TotalTime>
  <Words>938</Words>
  <Application>Microsoft Office PowerPoint</Application>
  <PresentationFormat>On-screen Show (4:3)</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Georgia</vt:lpstr>
      <vt:lpstr>Wingdings</vt:lpstr>
      <vt:lpstr>Wingdings 2</vt:lpstr>
      <vt:lpstr>Civic</vt:lpstr>
      <vt:lpstr>What is Hot Stone Massage, and how long does it take?</vt:lpstr>
      <vt:lpstr>Hot Stone Massage</vt:lpstr>
      <vt:lpstr>Basics of couples Hot Stone Massage </vt:lpstr>
      <vt:lpstr>What happens during a couple's hot stone massage? </vt:lpstr>
      <vt:lpstr>Couple's Hot Stone Massage.</vt:lpstr>
      <vt:lpstr>Different kinds of couples hot stone massage </vt:lpstr>
      <vt:lpstr>Benefits of couples hot stone massage</vt:lpstr>
      <vt:lpstr>Benefits of couples hot stone massage</vt:lpstr>
      <vt:lpstr>Benefits of couples hot stone massage</vt:lpstr>
      <vt:lpstr>Benefits of couples hot stone massage</vt:lpstr>
      <vt:lpstr>Why choose 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Housekeeping New York city in the workplace</dc:title>
  <dc:creator>vortax</dc:creator>
  <cp:lastModifiedBy>Shahzaib</cp:lastModifiedBy>
  <cp:revision>44</cp:revision>
  <dcterms:created xsi:type="dcterms:W3CDTF">2021-03-11T12:40:47Z</dcterms:created>
  <dcterms:modified xsi:type="dcterms:W3CDTF">2021-06-30T07:48:14Z</dcterms:modified>
</cp:coreProperties>
</file>