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</p:sldMasterIdLst>
  <p:notesMasterIdLst>
    <p:notesMasterId r:id="rId30"/>
  </p:notesMasterIdLst>
  <p:sldIdLst>
    <p:sldId id="1224" r:id="rId7"/>
    <p:sldId id="1232" r:id="rId8"/>
    <p:sldId id="1231" r:id="rId9"/>
    <p:sldId id="1233" r:id="rId10"/>
    <p:sldId id="1234" r:id="rId11"/>
    <p:sldId id="1235" r:id="rId12"/>
    <p:sldId id="1236" r:id="rId13"/>
    <p:sldId id="1237" r:id="rId14"/>
    <p:sldId id="1238" r:id="rId15"/>
    <p:sldId id="1239" r:id="rId16"/>
    <p:sldId id="1249" r:id="rId17"/>
    <p:sldId id="1240" r:id="rId18"/>
    <p:sldId id="1241" r:id="rId19"/>
    <p:sldId id="1250" r:id="rId20"/>
    <p:sldId id="1242" r:id="rId21"/>
    <p:sldId id="1243" r:id="rId22"/>
    <p:sldId id="1244" r:id="rId23"/>
    <p:sldId id="1246" r:id="rId24"/>
    <p:sldId id="1251" r:id="rId25"/>
    <p:sldId id="1247" r:id="rId26"/>
    <p:sldId id="1248" r:id="rId27"/>
    <p:sldId id="1245" r:id="rId28"/>
    <p:sldId id="1206" r:id="rId2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3470C-4786-4D38-90BE-AF14FB3A0120}">
          <p14:sldIdLst>
            <p14:sldId id="1224"/>
            <p14:sldId id="1232"/>
            <p14:sldId id="1231"/>
            <p14:sldId id="1233"/>
            <p14:sldId id="1234"/>
            <p14:sldId id="1235"/>
            <p14:sldId id="1236"/>
            <p14:sldId id="1237"/>
            <p14:sldId id="1238"/>
            <p14:sldId id="1239"/>
            <p14:sldId id="1249"/>
            <p14:sldId id="1240"/>
            <p14:sldId id="1241"/>
            <p14:sldId id="1250"/>
            <p14:sldId id="1242"/>
            <p14:sldId id="1243"/>
            <p14:sldId id="1244"/>
            <p14:sldId id="1246"/>
            <p14:sldId id="1251"/>
            <p14:sldId id="1247"/>
            <p14:sldId id="1248"/>
            <p14:sldId id="1245"/>
            <p14:sldId id="12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D502"/>
    <a:srgbClr val="2FB58E"/>
    <a:srgbClr val="00A6CE"/>
    <a:srgbClr val="E40C0C"/>
    <a:srgbClr val="91D506"/>
    <a:srgbClr val="8F2585"/>
    <a:srgbClr val="F26D26"/>
    <a:srgbClr val="BA124A"/>
    <a:srgbClr val="E93BDD"/>
    <a:srgbClr val="F49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A7EBB-A71E-E244-9638-CA7B1C0FB579}" v="4" dt="2020-02-11T15:37:01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86" y="132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as Lopushanskyi" userId="7b479547-1ac6-4c3e-bfc7-6a03fe16e469" providerId="ADAL" clId="{A68BF3D1-7A73-6B4B-B776-FB4227A94BC4}"/>
    <pc:docChg chg="addSld modSld sldOrd modMainMaster">
      <pc:chgData name="Taras Lopushanskyi" userId="7b479547-1ac6-4c3e-bfc7-6a03fe16e469" providerId="ADAL" clId="{A68BF3D1-7A73-6B4B-B776-FB4227A94BC4}" dt="2019-10-31T13:17:38.316" v="6"/>
      <pc:docMkLst>
        <pc:docMk/>
      </pc:docMkLst>
      <pc:sldChg chg="ord">
        <pc:chgData name="Taras Lopushanskyi" userId="7b479547-1ac6-4c3e-bfc7-6a03fe16e469" providerId="ADAL" clId="{A68BF3D1-7A73-6B4B-B776-FB4227A94BC4}" dt="2019-10-31T13:16:23.350" v="4"/>
        <pc:sldMkLst>
          <pc:docMk/>
          <pc:sldMk cId="1735758878" sldId="1206"/>
        </pc:sldMkLst>
      </pc:sldChg>
      <pc:sldChg chg="addSp delSp modSp add">
        <pc:chgData name="Taras Lopushanskyi" userId="7b479547-1ac6-4c3e-bfc7-6a03fe16e469" providerId="ADAL" clId="{A68BF3D1-7A73-6B4B-B776-FB4227A94BC4}" dt="2019-10-31T13:16:12.015" v="1"/>
        <pc:sldMkLst>
          <pc:docMk/>
          <pc:sldMk cId="1639771642" sldId="1225"/>
        </pc:sldMkLst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2" creationId="{8076658C-F2A3-8D4A-86D8-FEBF3263A091}"/>
          </ac:spMkLst>
        </pc:spChg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3" creationId="{56A54168-4AEC-104E-9045-AB55EC5D9176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4" creationId="{C6AC858A-ED29-5C41-BD32-8ECE7DBAE66B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5" creationId="{19780850-A300-724E-8E7E-7AB9F732A244}"/>
          </ac:spMkLst>
        </pc:spChg>
      </pc:sldChg>
      <pc:sldChg chg="addSp delSp modSp add">
        <pc:chgData name="Taras Lopushanskyi" userId="7b479547-1ac6-4c3e-bfc7-6a03fe16e469" providerId="ADAL" clId="{A68BF3D1-7A73-6B4B-B776-FB4227A94BC4}" dt="2019-10-31T13:17:38.316" v="6"/>
        <pc:sldMkLst>
          <pc:docMk/>
          <pc:sldMk cId="671565239" sldId="1226"/>
        </pc:sldMkLst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2" creationId="{73C71268-C3B4-B347-BA8C-4F1ECD4E1265}"/>
          </ac:spMkLst>
        </pc:spChg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3" creationId="{B2456797-FD03-3A46-87F7-7B63AF16E6B2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4" creationId="{71432E24-899F-EA4A-ABC5-5AB32C618634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5" creationId="{751E9ABB-000C-C54F-A157-7FFE41A08932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6" creationId="{AC9F75E4-15BC-FC4F-9F29-F0D3A14A0B0C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7" creationId="{1A16E419-1C84-E041-B29C-349214FCE0D2}"/>
          </ac:spMkLst>
        </pc:spChg>
      </pc:sldChg>
      <pc:sldMasterChg chg="modSldLayout">
        <pc:chgData name="Taras Lopushanskyi" userId="7b479547-1ac6-4c3e-bfc7-6a03fe16e469" providerId="ADAL" clId="{A68BF3D1-7A73-6B4B-B776-FB4227A94BC4}" dt="2019-10-31T13:17:22.654" v="5" actId="207"/>
        <pc:sldMasterMkLst>
          <pc:docMk/>
          <pc:sldMasterMk cId="3674229508" sldId="2147484777"/>
        </pc:sldMasterMkLst>
        <pc:sldLayoutChg chg="modSp">
          <pc:chgData name="Taras Lopushanskyi" userId="7b479547-1ac6-4c3e-bfc7-6a03fe16e469" providerId="ADAL" clId="{A68BF3D1-7A73-6B4B-B776-FB4227A94BC4}" dt="2019-10-31T13:17:22.654" v="5" actId="207"/>
          <pc:sldLayoutMkLst>
            <pc:docMk/>
            <pc:sldMasterMk cId="3674229508" sldId="2147484777"/>
            <pc:sldLayoutMk cId="103784457" sldId="2147484780"/>
          </pc:sldLayoutMkLst>
          <pc:spChg chg="mod">
            <ac:chgData name="Taras Lopushanskyi" userId="7b479547-1ac6-4c3e-bfc7-6a03fe16e469" providerId="ADAL" clId="{A68BF3D1-7A73-6B4B-B776-FB4227A94BC4}" dt="2019-10-31T13:17:22.654" v="5" actId="207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</pc:sldLayoutChg>
      </pc:sldMasterChg>
    </pc:docChg>
  </pc:docChgLst>
  <pc:docChgLst>
    <pc:chgData name="Olha Kuklieva" userId="8058d566-3e94-4190-bb8d-b787b7329c88" providerId="ADAL" clId="{82B65C56-0DDA-4F6B-BC61-117E65D91B3A}"/>
    <pc:docChg chg="undo custSel addSld delSld modSld sldOrd modMainMaster modSection">
      <pc:chgData name="Olha Kuklieva" userId="8058d566-3e94-4190-bb8d-b787b7329c88" providerId="ADAL" clId="{82B65C56-0DDA-4F6B-BC61-117E65D91B3A}" dt="2019-10-31T13:25:54.541" v="67" actId="2696"/>
      <pc:docMkLst>
        <pc:docMk/>
      </pc:docMkLst>
      <pc:sldChg chg="modSp">
        <pc:chgData name="Olha Kuklieva" userId="8058d566-3e94-4190-bb8d-b787b7329c88" providerId="ADAL" clId="{82B65C56-0DDA-4F6B-BC61-117E65D91B3A}" dt="2019-10-31T13:19:23.257" v="10" actId="20577"/>
        <pc:sldMkLst>
          <pc:docMk/>
          <pc:sldMk cId="4001193277" sldId="1224"/>
        </pc:sldMkLst>
        <pc:spChg chg="mod">
          <ac:chgData name="Olha Kuklieva" userId="8058d566-3e94-4190-bb8d-b787b7329c88" providerId="ADAL" clId="{82B65C56-0DDA-4F6B-BC61-117E65D91B3A}" dt="2019-10-31T13:19:23.257" v="10" actId="20577"/>
          <ac:spMkLst>
            <pc:docMk/>
            <pc:sldMk cId="4001193277" sldId="1224"/>
            <ac:spMk id="4" creationId="{C6BFCD7C-0C79-467A-9369-0675D4B541D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0:31.922" v="33"/>
        <pc:sldMkLst>
          <pc:docMk/>
          <pc:sldMk cId="759534034" sldId="1225"/>
        </pc:sldMkLst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2" creationId="{595464EC-D1C5-456B-B9F8-1F6E06556084}"/>
          </ac:spMkLst>
        </pc:spChg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3" creationId="{03225F8D-77CD-4007-8F3A-710F10C8E7DD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4" creationId="{BCA96069-B365-4100-9F96-5D807972B8B9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5" creationId="{C6A279E8-94D6-4886-8FF6-8A8EC28F6554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6" creationId="{C26BA086-93B2-44A2-8B1B-22E693D2ABB6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7" creationId="{B3EDC24C-EE02-4845-99B9-F77A9B3BC1BB}"/>
          </ac:spMkLst>
        </pc:spChg>
      </pc:sldChg>
      <pc:sldChg chg="add del">
        <pc:chgData name="Olha Kuklieva" userId="8058d566-3e94-4190-bb8d-b787b7329c88" providerId="ADAL" clId="{82B65C56-0DDA-4F6B-BC61-117E65D91B3A}" dt="2019-10-31T13:19:19.956" v="6"/>
        <pc:sldMkLst>
          <pc:docMk/>
          <pc:sldMk cId="2522737897" sldId="1225"/>
        </pc:sldMkLst>
      </pc:sldChg>
      <pc:sldChg chg="addSp delSp modSp add">
        <pc:chgData name="Olha Kuklieva" userId="8058d566-3e94-4190-bb8d-b787b7329c88" providerId="ADAL" clId="{82B65C56-0DDA-4F6B-BC61-117E65D91B3A}" dt="2019-10-31T13:20:37.163" v="35"/>
        <pc:sldMkLst>
          <pc:docMk/>
          <pc:sldMk cId="2736104985" sldId="1226"/>
        </pc:sldMkLst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2" creationId="{5AF2CF7F-B1CA-40D9-B487-7FC1D9DEF6F7}"/>
          </ac:spMkLst>
        </pc:spChg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3" creationId="{61A4F8C9-BE4C-4212-A593-B334DC08425C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4" creationId="{99B3B0FC-3F87-4318-A857-A0F462CAFFEA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5" creationId="{3A9FB3B7-57FB-42BB-B446-0677226703DE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6" creationId="{86CCEA01-F57D-41CB-89BB-D59127C3A278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7" creationId="{899447FB-C7CD-42DA-AEBC-3440527073AC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2:27.303" v="63"/>
        <pc:sldMkLst>
          <pc:docMk/>
          <pc:sldMk cId="175485925" sldId="1227"/>
        </pc:sldMkLst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2" creationId="{327513D4-3B83-4300-B69B-4AC85EEDC8D9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3" creationId="{C55CDE06-A103-4615-A5CF-0D391BC50FC5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4" creationId="{0512DBA5-833F-4171-ABFB-4276D6BF0A4C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5" creationId="{6D0FE103-98B7-4675-A27D-E67C87E88899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6" creationId="{FBDCDD2A-4E15-469D-BEA3-61049F5145CD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7" creationId="{83416B48-18DC-4F3C-9537-87FB8BA8E8A1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8" creationId="{1C879ED0-FB0F-496C-A28D-E63CA7ACFAF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9" creationId="{CA4E5058-9026-462C-B16F-44D90B73FCA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0" creationId="{0055DE7F-03EA-4D23-AD9C-CE1E65F90EF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1" creationId="{E6D38E12-0B8B-4A45-AA22-FFF26BA4BDC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2" creationId="{DDF14CDB-48E1-4C5B-B40C-D700FCD6F957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3" creationId="{276D560C-9AA8-4A22-A278-EE90E939A6AC}"/>
          </ac:spMkLst>
        </pc:spChg>
      </pc:sldChg>
      <pc:sldChg chg="addSp delSp modSp add ord">
        <pc:chgData name="Olha Kuklieva" userId="8058d566-3e94-4190-bb8d-b787b7329c88" providerId="ADAL" clId="{82B65C56-0DDA-4F6B-BC61-117E65D91B3A}" dt="2019-10-31T13:20:58.460" v="40"/>
        <pc:sldMkLst>
          <pc:docMk/>
          <pc:sldMk cId="1943036412" sldId="1228"/>
        </pc:sldMkLst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2" creationId="{243A08A1-FE81-4669-8010-AB512AEBF8B5}"/>
          </ac:spMkLst>
        </pc:spChg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3" creationId="{93B389C7-D385-4774-9726-10C8CAF10EAE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4" creationId="{CA236E6E-CCA1-48F4-8FC1-2690E5DA5F74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5" creationId="{9C6E0AE2-DB35-40C9-B9A1-25494B29AEC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09.202" v="42"/>
        <pc:sldMkLst>
          <pc:docMk/>
          <pc:sldMk cId="796952511" sldId="1229"/>
        </pc:sldMkLst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2" creationId="{E6E13410-90BD-470E-AA47-C4C5C4C388EC}"/>
          </ac:spMkLst>
        </pc:spChg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3" creationId="{D6DB02A1-9EBB-4826-8D38-69FD1460AFF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4" creationId="{5831415F-B9DB-4820-AEA0-7D4B3738F68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5" creationId="{548BC74F-B18A-4578-98FC-BCE7C88CA17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3.117" v="44"/>
        <pc:sldMkLst>
          <pc:docMk/>
          <pc:sldMk cId="1856492653" sldId="1230"/>
        </pc:sldMkLst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2" creationId="{0AC469AC-C6FF-4003-B95F-89980C5C3E02}"/>
          </ac:spMkLst>
        </pc:spChg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3" creationId="{534F63C9-4974-45FF-8754-4E152E5BF9FC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4" creationId="{AAFA0E05-D6A3-44DB-8E1F-AE9104489031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5" creationId="{817D4F48-03D6-4A34-979F-5C60DD1330B6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8.439" v="46"/>
        <pc:sldMkLst>
          <pc:docMk/>
          <pc:sldMk cId="3440774989" sldId="1231"/>
        </pc:sldMkLst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2" creationId="{414DAAB3-A6A9-41E2-B080-6E455B2E14B5}"/>
          </ac:spMkLst>
        </pc:spChg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3" creationId="{D9233D15-17C2-49C8-AD55-6911C3DEBA37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4" creationId="{B89C1B92-534C-47A0-B35C-7F8EBB8DA40C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5" creationId="{8FA807B4-AFD7-4059-940E-031033A6C16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0.607" v="48"/>
        <pc:sldMkLst>
          <pc:docMk/>
          <pc:sldMk cId="370164559" sldId="1232"/>
        </pc:sldMkLst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2" creationId="{AEFF3FA5-4F9A-47C5-9282-15004FDD5FA0}"/>
          </ac:spMkLst>
        </pc:spChg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3" creationId="{6AA47D9C-991C-44A7-B46B-E6C01B7D3F19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4" creationId="{C4F1E8A9-C2C6-413C-BF2D-8D22F2332193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5" creationId="{61B47164-5C4E-46ED-A751-8C8D4443061B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6" creationId="{74334EBB-850A-4BB3-AD6E-C0E5759930A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5.157" v="50"/>
        <pc:sldMkLst>
          <pc:docMk/>
          <pc:sldMk cId="2206258584" sldId="1233"/>
        </pc:sldMkLst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2" creationId="{F1E522FB-5637-4F0F-B84F-6172AF70EDE3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3" creationId="{C3DDFADB-9649-4C6A-ACE2-244024000276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4" creationId="{F97ED3CC-02AE-4272-836A-215B3EB3F8A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5" creationId="{07F232F8-3DCC-42F6-918D-253C12D87F55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6" creationId="{3BD6F3A0-B8BF-41EB-A614-48D90DB3A7F7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7" creationId="{2FF701EB-017D-4DCB-8484-2297D8189D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8" creationId="{F7F2DB32-9C4E-4DB0-886F-43B87BC86204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9" creationId="{C884F33B-DAF6-48C5-B73F-15CA78409C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10" creationId="{EB64B8B9-D9F6-4431-B684-602795A15DD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48.777" v="55"/>
        <pc:sldMkLst>
          <pc:docMk/>
          <pc:sldMk cId="138160587" sldId="1234"/>
        </pc:sldMkLst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2" creationId="{176F6549-E1E7-4A73-BA3F-66D5A69F98E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3" creationId="{AC47A63F-3C3D-4ECB-AB6F-A1712D88502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4" creationId="{4C0B0985-B27B-459A-943D-2997DA842B1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5" creationId="{AA329F11-EC5C-4BA6-8036-5D41DEA89FAD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6" creationId="{609B4149-A2B1-4FB0-A323-C5ACB9F5F87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7" creationId="{5CC034BD-2514-4DEE-9F20-591D91F0F473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8" creationId="{63DEA8AE-C6CF-4784-93A5-86DD907A9A5C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9" creationId="{9680BDFE-7646-4F3A-BCA5-F47C02A39C05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0" creationId="{C2C01860-88AA-4983-9D84-DB6CD67B99FA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1" creationId="{CF3D1018-5EBF-47E8-BCA9-73CE5FFDDFC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2.450" v="56"/>
        <pc:sldMkLst>
          <pc:docMk/>
          <pc:sldMk cId="1929071914" sldId="1235"/>
        </pc:sldMkLst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2" creationId="{461BE51E-4C08-41AA-80FA-11C38A0245D2}"/>
          </ac:spMkLst>
        </pc:spChg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3" creationId="{3E51AC74-5C4C-4D8B-8CDE-5A0F2C1E9D9C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4" creationId="{7CE279CF-3BD5-4824-A27C-DC37634BDC47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5" creationId="{D455A3A1-0149-49CA-9D4F-AD68D4166B21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6" creationId="{E7799C24-7F17-4319-B7A6-4385F217E7DA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7" creationId="{BB481E08-7C2D-4866-9DA7-E948FC06EE6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6.198" v="58"/>
        <pc:sldMkLst>
          <pc:docMk/>
          <pc:sldMk cId="1483906705" sldId="1236"/>
        </pc:sldMkLst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2" creationId="{95DFADC9-7335-4F78-A5D4-A7BF31752D7F}"/>
          </ac:spMkLst>
        </pc:spChg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3" creationId="{0269A099-CDF6-4EBA-A514-A2DAB86EFC04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4" creationId="{9C0E98AF-C5CD-4FAB-A01E-D24E37D15F8E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5" creationId="{2D815465-9810-4297-B7C7-CB93EFFC3510}"/>
          </ac:spMkLst>
        </pc:spChg>
      </pc:sldChg>
      <pc:sldChg chg="delSp add">
        <pc:chgData name="Olha Kuklieva" userId="8058d566-3e94-4190-bb8d-b787b7329c88" providerId="ADAL" clId="{82B65C56-0DDA-4F6B-BC61-117E65D91B3A}" dt="2019-10-31T13:22:04.395" v="60"/>
        <pc:sldMkLst>
          <pc:docMk/>
          <pc:sldMk cId="1744341630" sldId="1237"/>
        </pc:sldMkLst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2" creationId="{1498270B-F795-4657-B078-0A65B2F27EA8}"/>
          </ac:spMkLst>
        </pc:spChg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3" creationId="{73635B2F-3EEC-4D33-BAC8-1F7FD7E72004}"/>
          </ac:spMkLst>
        </pc:spChg>
      </pc:sldChg>
      <pc:sldChg chg="addSp modSp add">
        <pc:chgData name="Olha Kuklieva" userId="8058d566-3e94-4190-bb8d-b787b7329c88" providerId="ADAL" clId="{82B65C56-0DDA-4F6B-BC61-117E65D91B3A}" dt="2019-10-31T13:22:12.857" v="62"/>
        <pc:sldMkLst>
          <pc:docMk/>
          <pc:sldMk cId="2199953829" sldId="1238"/>
        </pc:sldMkLst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2" creationId="{8C88C5F5-6CB3-4FAC-992E-C7AF0C1AEAA9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3" creationId="{84A8E77E-B539-4F18-9F02-51D8362FC622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4" creationId="{7F538B34-5B01-4C18-9A86-345B2E5C88AA}"/>
          </ac:spMkLst>
        </pc:spChg>
      </pc:sldChg>
      <pc:sldChg chg="del ord">
        <pc:chgData name="Olha Kuklieva" userId="8058d566-3e94-4190-bb8d-b787b7329c88" providerId="ADAL" clId="{82B65C56-0DDA-4F6B-BC61-117E65D91B3A}" dt="2019-10-31T13:25:54.534" v="66" actId="2696"/>
        <pc:sldMkLst>
          <pc:docMk/>
          <pc:sldMk cId="1639771642" sldId="1239"/>
        </pc:sldMkLst>
      </pc:sldChg>
      <pc:sldChg chg="del ord">
        <pc:chgData name="Olha Kuklieva" userId="8058d566-3e94-4190-bb8d-b787b7329c88" providerId="ADAL" clId="{82B65C56-0DDA-4F6B-BC61-117E65D91B3A}" dt="2019-10-31T13:25:54.541" v="67" actId="2696"/>
        <pc:sldMkLst>
          <pc:docMk/>
          <pc:sldMk cId="671565239" sldId="1240"/>
        </pc:sldMkLst>
      </pc:sldChg>
      <pc:sldMasterChg chg="modSldLayout">
        <pc:chgData name="Olha Kuklieva" userId="8058d566-3e94-4190-bb8d-b787b7329c88" providerId="ADAL" clId="{82B65C56-0DDA-4F6B-BC61-117E65D91B3A}" dt="2019-10-31T13:20:21.167" v="32"/>
        <pc:sldMasterMkLst>
          <pc:docMk/>
          <pc:sldMasterMk cId="3674229508" sldId="2147484777"/>
        </pc:sldMasterMkLst>
        <pc:sldLayoutChg chg="addSp delSp">
          <pc:chgData name="Olha Kuklieva" userId="8058d566-3e94-4190-bb8d-b787b7329c88" providerId="ADAL" clId="{82B65C56-0DDA-4F6B-BC61-117E65D91B3A}" dt="2019-10-31T13:20:21.167" v="32"/>
          <pc:sldLayoutMkLst>
            <pc:docMk/>
            <pc:sldMasterMk cId="3674229508" sldId="2147484777"/>
            <pc:sldLayoutMk cId="103784457" sldId="2147484780"/>
          </pc:sldLayoutMkLst>
          <pc:spChg chg="del">
            <ac:chgData name="Olha Kuklieva" userId="8058d566-3e94-4190-bb8d-b787b7329c88" providerId="ADAL" clId="{82B65C56-0DDA-4F6B-BC61-117E65D91B3A}" dt="2019-10-31T13:20:20.660" v="31" actId="478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  <pc:spChg chg="add">
            <ac:chgData name="Olha Kuklieva" userId="8058d566-3e94-4190-bb8d-b787b7329c88" providerId="ADAL" clId="{82B65C56-0DDA-4F6B-BC61-117E65D91B3A}" dt="2019-10-31T13:20:21.167" v="32"/>
            <ac:spMkLst>
              <pc:docMk/>
              <pc:sldMasterMk cId="3674229508" sldId="2147484777"/>
              <pc:sldLayoutMk cId="103784457" sldId="2147484780"/>
              <ac:spMk id="10" creationId="{7E951F8F-95DA-4545-9B7B-92CF0D985F6F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2.333" v="28" actId="1076"/>
        <pc:sldMasterMkLst>
          <pc:docMk/>
          <pc:sldMasterMk cId="341790936" sldId="2147484789"/>
        </pc:sldMasterMkLst>
        <pc:sldLayoutChg chg="modSp">
          <pc:chgData name="Olha Kuklieva" userId="8058d566-3e94-4190-bb8d-b787b7329c88" providerId="ADAL" clId="{82B65C56-0DDA-4F6B-BC61-117E65D91B3A}" dt="2019-10-31T13:20:02.333" v="28" actId="1076"/>
          <pc:sldLayoutMkLst>
            <pc:docMk/>
            <pc:sldMasterMk cId="341790936" sldId="2147484789"/>
            <pc:sldLayoutMk cId="3124640893" sldId="2147484792"/>
          </pc:sldLayoutMkLst>
          <pc:spChg chg="mod">
            <ac:chgData name="Olha Kuklieva" userId="8058d566-3e94-4190-bb8d-b787b7329c88" providerId="ADAL" clId="{82B65C56-0DDA-4F6B-BC61-117E65D91B3A}" dt="2019-10-31T13:19:18.002" v="5" actId="20577"/>
            <ac:spMkLst>
              <pc:docMk/>
              <pc:sldMasterMk cId="341790936" sldId="2147484789"/>
              <pc:sldLayoutMk cId="3124640893" sldId="2147484792"/>
              <ac:spMk id="3" creationId="{00000000-0000-0000-0000-000000000000}"/>
            </ac:spMkLst>
          </pc:spChg>
          <pc:spChg chg="mod">
            <ac:chgData name="Olha Kuklieva" userId="8058d566-3e94-4190-bb8d-b787b7329c88" providerId="ADAL" clId="{82B65C56-0DDA-4F6B-BC61-117E65D91B3A}" dt="2019-10-31T13:20:02.333" v="28" actId="1076"/>
            <ac:spMkLst>
              <pc:docMk/>
              <pc:sldMasterMk cId="341790936" sldId="2147484789"/>
              <pc:sldLayoutMk cId="3124640893" sldId="2147484792"/>
              <ac:spMk id="7" creationId="{00000000-0000-0000-0000-000000000000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8.977" v="30"/>
        <pc:sldMasterMkLst>
          <pc:docMk/>
          <pc:sldMasterMk cId="3849270835" sldId="2147484842"/>
        </pc:sldMasterMkLst>
        <pc:sldLayoutChg chg="addSp delSp">
          <pc:chgData name="Olha Kuklieva" userId="8058d566-3e94-4190-bb8d-b787b7329c88" providerId="ADAL" clId="{82B65C56-0DDA-4F6B-BC61-117E65D91B3A}" dt="2019-10-31T13:20:08.977" v="30"/>
          <pc:sldLayoutMkLst>
            <pc:docMk/>
            <pc:sldMasterMk cId="3849270835" sldId="2147484842"/>
            <pc:sldLayoutMk cId="2933953185" sldId="2147484850"/>
          </pc:sldLayoutMkLst>
          <pc:spChg chg="add">
            <ac:chgData name="Olha Kuklieva" userId="8058d566-3e94-4190-bb8d-b787b7329c88" providerId="ADAL" clId="{82B65C56-0DDA-4F6B-BC61-117E65D91B3A}" dt="2019-10-31T13:20:08.977" v="30"/>
            <ac:spMkLst>
              <pc:docMk/>
              <pc:sldMasterMk cId="3849270835" sldId="2147484842"/>
              <pc:sldLayoutMk cId="2933953185" sldId="2147484850"/>
              <ac:spMk id="6" creationId="{6DDF5AB6-195E-47F9-91E3-98E599C01EFB}"/>
            </ac:spMkLst>
          </pc:spChg>
          <pc:spChg chg="del">
            <ac:chgData name="Olha Kuklieva" userId="8058d566-3e94-4190-bb8d-b787b7329c88" providerId="ADAL" clId="{82B65C56-0DDA-4F6B-BC61-117E65D91B3A}" dt="2019-10-31T13:20:08.389" v="29" actId="478"/>
            <ac:spMkLst>
              <pc:docMk/>
              <pc:sldMasterMk cId="3849270835" sldId="2147484842"/>
              <pc:sldLayoutMk cId="2933953185" sldId="2147484850"/>
              <ac:spMk id="7" creationId="{00000000-0000-0000-0000-000000000000}"/>
            </ac:spMkLst>
          </pc:spChg>
        </pc:sldLayoutChg>
      </pc:sldMasterChg>
    </pc:docChg>
  </pc:docChgLst>
  <pc:docChgLst>
    <pc:chgData name="Briana Mendoza" userId="c91bfef7-954f-4b54-95a0-187db890a228" providerId="ADAL" clId="{DE0A7EBB-A71E-E244-9638-CA7B1C0FB579}"/>
    <pc:docChg chg="addSld modSld">
      <pc:chgData name="Briana Mendoza" userId="c91bfef7-954f-4b54-95a0-187db890a228" providerId="ADAL" clId="{DE0A7EBB-A71E-E244-9638-CA7B1C0FB579}" dt="2020-02-11T15:37:01.634" v="2"/>
      <pc:docMkLst>
        <pc:docMk/>
      </pc:docMkLst>
      <pc:sldChg chg="addSp delSp modSp add">
        <pc:chgData name="Briana Mendoza" userId="c91bfef7-954f-4b54-95a0-187db890a228" providerId="ADAL" clId="{DE0A7EBB-A71E-E244-9638-CA7B1C0FB579}" dt="2020-02-11T15:37:01.634" v="2"/>
        <pc:sldMkLst>
          <pc:docMk/>
          <pc:sldMk cId="801574221" sldId="1239"/>
        </pc:sldMkLst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2" creationId="{74E54B86-7300-084E-A2EA-4C64CC1F82ED}"/>
          </ac:spMkLst>
        </pc:spChg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3" creationId="{2AC26678-36D1-1940-989C-87092E5FFD6F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4" creationId="{40755D8C-6560-E04B-A898-B88A03B4DA47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5" creationId="{EA190C6B-83CF-FA44-B2A2-0FC1B75C04A6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6" creationId="{8E679A29-6F90-6C4C-970A-85B34E6A8B5C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7" creationId="{E541A164-7EC1-2246-A6BF-402A097BD6ED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8" creationId="{F64460B3-2375-9D4D-8234-4174BC3B6295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9" creationId="{18176AEF-88AB-C24B-8F30-A8413B879A09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0" creationId="{FE6F92B3-0A64-344F-AACB-4E6E187DC37E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1" creationId="{C4182C9D-1897-824D-B491-0F7A8B610D23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2" creationId="{0BB31010-45BB-7746-BE81-D42559C95C3A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3" creationId="{D89F69B0-8928-7C44-AAF4-023C48E652C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4" creationId="{16B6D339-815F-5140-BA2E-F4D179F7E23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5" creationId="{3028D1EB-7057-3649-9CA8-4717FC9099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28/04/2020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304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098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159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5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9531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20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3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121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83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520885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8575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0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14A52-F715-4894-9739-384FC308533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sz="10400" dirty="0" smtClean="0"/>
              <a:t>CLASS DESIGN. INHERITANCE, POLYMORPHISM</a:t>
            </a:r>
            <a:endParaRPr lang="en-US" sz="10400" dirty="0"/>
          </a:p>
        </p:txBody>
      </p:sp>
    </p:spTree>
    <p:extLst>
      <p:ext uri="{BB962C8B-B14F-4D97-AF65-F5344CB8AC3E}">
        <p14:creationId xmlns:p14="http://schemas.microsoft.com/office/powerpoint/2010/main" val="4001193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INHERITANCE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98765" y="2057400"/>
            <a:ext cx="5545775" cy="1137062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 </a:t>
            </a:r>
            <a:r>
              <a:rPr lang="en-US" b="1" dirty="0" smtClean="0">
                <a:solidFill>
                  <a:srgbClr val="0070C0"/>
                </a:solidFill>
              </a:rPr>
              <a:t>base</a:t>
            </a:r>
            <a:r>
              <a:rPr lang="en-US" dirty="0" smtClean="0"/>
              <a:t> keyword is used to access members of the base class from a derived class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955" y="2359002"/>
            <a:ext cx="4919403" cy="19356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3858" y="4956204"/>
            <a:ext cx="3695700" cy="66675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000955" y="2169366"/>
            <a:ext cx="4919403" cy="2314950"/>
          </a:xfrm>
          <a:prstGeom prst="roundRect">
            <a:avLst>
              <a:gd name="adj" fmla="val 3995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574" y="3154648"/>
            <a:ext cx="6398328" cy="250097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05575" y="3004457"/>
            <a:ext cx="6398328" cy="2754753"/>
          </a:xfrm>
          <a:prstGeom prst="roundRect">
            <a:avLst>
              <a:gd name="adj" fmla="val 3995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0752" y="4025507"/>
            <a:ext cx="1083992" cy="1021205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7000954" y="4687031"/>
            <a:ext cx="4919404" cy="1072179"/>
          </a:xfrm>
          <a:prstGeom prst="roundRect">
            <a:avLst>
              <a:gd name="adj" fmla="val 3995"/>
            </a:avLst>
          </a:prstGeom>
          <a:noFill/>
          <a:ln w="57150"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0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1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2057401"/>
            <a:ext cx="6178795" cy="1635826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rgbClr val="0070C0"/>
                </a:solidFill>
              </a:rPr>
              <a:t>abstract class </a:t>
            </a:r>
            <a:r>
              <a:rPr lang="en-US" dirty="0"/>
              <a:t>cannot be instantiated. </a:t>
            </a:r>
          </a:p>
          <a:p>
            <a:r>
              <a:rPr lang="en-US" dirty="0"/>
              <a:t>The purpose of an abstract class is to provide a common definition of a base class that multiple derived classes can share.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643" y="2185924"/>
            <a:ext cx="2328927" cy="8660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643" y="4045420"/>
            <a:ext cx="3158281" cy="1310351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685800" y="4045420"/>
            <a:ext cx="6178795" cy="2097522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Abstract classes may define </a:t>
            </a:r>
            <a:r>
              <a:rPr lang="en-US" dirty="0" smtClean="0">
                <a:solidFill>
                  <a:srgbClr val="0070C0"/>
                </a:solidFill>
              </a:rPr>
              <a:t>abstract methods</a:t>
            </a:r>
            <a:r>
              <a:rPr lang="en-US" dirty="0" smtClean="0"/>
              <a:t>.</a:t>
            </a:r>
          </a:p>
          <a:p>
            <a:pPr fontAlgn="auto">
              <a:spcAft>
                <a:spcPts val="0"/>
              </a:spcAft>
            </a:pPr>
            <a:r>
              <a:rPr lang="en-US" dirty="0" smtClean="0"/>
              <a:t>Derived classes of the abstract class must implement all abstract methods.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683334" y="2057401"/>
            <a:ext cx="4096329" cy="1327067"/>
          </a:xfrm>
          <a:prstGeom prst="roundRect">
            <a:avLst>
              <a:gd name="adj" fmla="val 3995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683333" y="3693228"/>
            <a:ext cx="4096329" cy="1781298"/>
          </a:xfrm>
          <a:prstGeom prst="roundRect">
            <a:avLst>
              <a:gd name="adj" fmla="val 3995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278" y="3002388"/>
            <a:ext cx="1083992" cy="102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33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493" y="1975386"/>
            <a:ext cx="3475512" cy="15269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718" y="3670964"/>
            <a:ext cx="2661106" cy="29266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57" y="2135704"/>
            <a:ext cx="4979585" cy="40988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3643" y="4419911"/>
            <a:ext cx="2076450" cy="71437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379355" y="2028825"/>
            <a:ext cx="5276566" cy="4466978"/>
          </a:xfrm>
          <a:prstGeom prst="roundRect">
            <a:avLst>
              <a:gd name="adj" fmla="val 3995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858493" y="1975385"/>
            <a:ext cx="6123710" cy="1526947"/>
          </a:xfrm>
          <a:prstGeom prst="roundRect">
            <a:avLst>
              <a:gd name="adj" fmla="val 3995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858494" y="3578187"/>
            <a:ext cx="3344884" cy="3112199"/>
          </a:xfrm>
          <a:prstGeom prst="roundRect">
            <a:avLst>
              <a:gd name="adj" fmla="val 3995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9334005" y="4262314"/>
            <a:ext cx="2638352" cy="1072179"/>
          </a:xfrm>
          <a:prstGeom prst="roundRect">
            <a:avLst>
              <a:gd name="adj" fmla="val 3995"/>
            </a:avLst>
          </a:prstGeom>
          <a:noFill/>
          <a:ln w="57150"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7114" y="3241109"/>
            <a:ext cx="1083992" cy="102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3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3800" dirty="0" smtClean="0"/>
              <a:t>VIRTUAL, OVERRIDING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09427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015" y="0"/>
            <a:ext cx="10820400" cy="685800"/>
          </a:xfrm>
        </p:spPr>
        <p:txBody>
          <a:bodyPr/>
          <a:lstStyle/>
          <a:p>
            <a:r>
              <a:rPr lang="en-US" sz="4000" dirty="0" smtClean="0"/>
              <a:t>VIRTUAL METHODS. ABSTRACT METHODS. METHODS OVERRIDING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2093026"/>
            <a:ext cx="6783779" cy="673925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Virtual method </a:t>
            </a:r>
            <a:r>
              <a:rPr lang="en-US" dirty="0" smtClean="0"/>
              <a:t>is method that can be overridden in any derived class.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85799" y="5004459"/>
            <a:ext cx="6558148" cy="673925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b="1" dirty="0" smtClean="0">
                <a:solidFill>
                  <a:srgbClr val="0070C0"/>
                </a:solidFill>
              </a:rPr>
              <a:t>Method overriding </a:t>
            </a:r>
            <a:r>
              <a:rPr lang="en-US" dirty="0"/>
              <a:t>is </a:t>
            </a:r>
            <a:r>
              <a:rPr lang="en-US" dirty="0" smtClean="0"/>
              <a:t>changing the implementation </a:t>
            </a:r>
            <a:r>
              <a:rPr lang="en-US" dirty="0"/>
              <a:t>of a method that </a:t>
            </a:r>
            <a:r>
              <a:rPr lang="en-US" dirty="0" smtClean="0"/>
              <a:t>is </a:t>
            </a:r>
            <a:r>
              <a:rPr lang="en-US" dirty="0"/>
              <a:t>provided </a:t>
            </a:r>
            <a:r>
              <a:rPr lang="en-US" dirty="0" smtClean="0"/>
              <a:t>by parent class. 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85799" y="2970315"/>
            <a:ext cx="6976821" cy="171202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b="1" dirty="0" smtClean="0">
                <a:solidFill>
                  <a:srgbClr val="0070C0"/>
                </a:solidFill>
              </a:rPr>
              <a:t>Abstract method </a:t>
            </a:r>
            <a:r>
              <a:rPr lang="en-US" dirty="0" smtClean="0"/>
              <a:t>is method that that doesn’t have it’s implementation in the base class and must be overridden in any non-abstract derived class.</a:t>
            </a:r>
          </a:p>
          <a:p>
            <a:pPr fontAlgn="auto">
              <a:spcAft>
                <a:spcPts val="0"/>
              </a:spcAft>
            </a:pPr>
            <a:r>
              <a:rPr lang="en-US" dirty="0" smtClean="0"/>
              <a:t>Abstract method declaration are only permitted in abstract classes.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341" y="1891450"/>
            <a:ext cx="3330349" cy="14623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759" y="3328539"/>
            <a:ext cx="3506899" cy="948407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7919976" y="1891451"/>
            <a:ext cx="3679682" cy="1371932"/>
          </a:xfrm>
          <a:prstGeom prst="roundRect">
            <a:avLst>
              <a:gd name="adj" fmla="val 3995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919976" y="3353815"/>
            <a:ext cx="3679682" cy="923132"/>
          </a:xfrm>
          <a:prstGeom prst="roundRect">
            <a:avLst>
              <a:gd name="adj" fmla="val 3995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3341" y="4367376"/>
            <a:ext cx="3294074" cy="1404031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7919976" y="4367378"/>
            <a:ext cx="3679682" cy="1404029"/>
          </a:xfrm>
          <a:prstGeom prst="roundRect">
            <a:avLst>
              <a:gd name="adj" fmla="val 3995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1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876" y="3884645"/>
            <a:ext cx="3847619" cy="1514286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37015" y="0"/>
            <a:ext cx="10820400" cy="685800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Proxima Nova Black" panose="02000506030000020004" pitchFamily="50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000" smtClean="0"/>
              <a:t>VIRTUAL METHODS. ABSTRACT METHODS. METHODS OVERRIDING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622" y="1828315"/>
            <a:ext cx="4009524" cy="19523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4622" y="5504879"/>
            <a:ext cx="2733333" cy="12190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597" y="1962022"/>
            <a:ext cx="2542857" cy="47619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3046" y="1837419"/>
            <a:ext cx="3285714" cy="21047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9300" y="4004211"/>
            <a:ext cx="2790476" cy="2657143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7079797" y="3856896"/>
            <a:ext cx="4519859" cy="1542035"/>
          </a:xfrm>
          <a:prstGeom prst="roundRect">
            <a:avLst>
              <a:gd name="adj" fmla="val 3995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079796" y="5475131"/>
            <a:ext cx="2811935" cy="1281929"/>
          </a:xfrm>
          <a:prstGeom prst="roundRect">
            <a:avLst>
              <a:gd name="adj" fmla="val 3995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079798" y="1795361"/>
            <a:ext cx="4519859" cy="1985335"/>
          </a:xfrm>
          <a:prstGeom prst="roundRect">
            <a:avLst>
              <a:gd name="adj" fmla="val 3995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227574" y="1787445"/>
            <a:ext cx="3734318" cy="2128489"/>
          </a:xfrm>
          <a:prstGeom prst="roundRect">
            <a:avLst>
              <a:gd name="adj" fmla="val 3995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09971" y="1824574"/>
            <a:ext cx="2797213" cy="4932486"/>
          </a:xfrm>
          <a:prstGeom prst="roundRect">
            <a:avLst>
              <a:gd name="adj" fmla="val 3995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227808" y="4004211"/>
            <a:ext cx="3734083" cy="2719716"/>
          </a:xfrm>
          <a:prstGeom prst="roundRect">
            <a:avLst>
              <a:gd name="adj" fmla="val 3995"/>
            </a:avLst>
          </a:prstGeom>
          <a:noFill/>
          <a:ln w="57150"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9054" y="3620583"/>
            <a:ext cx="1083992" cy="102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6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85801"/>
            <a:ext cx="11118273" cy="685800"/>
          </a:xfrm>
        </p:spPr>
        <p:txBody>
          <a:bodyPr/>
          <a:lstStyle/>
          <a:p>
            <a:r>
              <a:rPr lang="en-US" sz="3600" dirty="0" smtClean="0"/>
              <a:t>VIRTUAL PROPERTIES. PROPERTIES OVERRIDING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673925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Virtual property </a:t>
            </a:r>
            <a:r>
              <a:rPr lang="en-US" dirty="0" smtClean="0"/>
              <a:t>is a property that can be overridden in any derived class.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322" y="3184298"/>
            <a:ext cx="3697562" cy="24077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316" y="3184298"/>
            <a:ext cx="4417968" cy="225303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045029" y="2964151"/>
            <a:ext cx="4301611" cy="2686390"/>
          </a:xfrm>
          <a:prstGeom prst="roundRect">
            <a:avLst>
              <a:gd name="adj" fmla="val 3995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704397" y="2964151"/>
            <a:ext cx="4769639" cy="2627862"/>
          </a:xfrm>
          <a:prstGeom prst="roundRect">
            <a:avLst>
              <a:gd name="adj" fmla="val 3995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8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2553194"/>
            <a:ext cx="2793671" cy="3283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736" y="2553194"/>
            <a:ext cx="3746819" cy="23631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715" y="2495938"/>
            <a:ext cx="3695445" cy="196030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799" y="685801"/>
            <a:ext cx="11118273" cy="685800"/>
          </a:xfrm>
        </p:spPr>
        <p:txBody>
          <a:bodyPr/>
          <a:lstStyle/>
          <a:p>
            <a:r>
              <a:rPr lang="en-US" sz="3600" dirty="0" smtClean="0"/>
              <a:t>VIRTUAL PROPERTIES. PROPERTIES OVERRIDING</a:t>
            </a:r>
            <a:endParaRPr lang="en-US" sz="3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0237" y="5442358"/>
            <a:ext cx="1921210" cy="685272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415637" y="2452217"/>
            <a:ext cx="2977813" cy="3417690"/>
          </a:xfrm>
          <a:prstGeom prst="roundRect">
            <a:avLst>
              <a:gd name="adj" fmla="val 3995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598223" y="2463654"/>
            <a:ext cx="4117846" cy="2583360"/>
          </a:xfrm>
          <a:prstGeom prst="roundRect">
            <a:avLst>
              <a:gd name="adj" fmla="val 3995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920842" y="2452217"/>
            <a:ext cx="3892065" cy="2594797"/>
          </a:xfrm>
          <a:prstGeom prst="roundRect">
            <a:avLst>
              <a:gd name="adj" fmla="val 3995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861426" y="5359044"/>
            <a:ext cx="2118832" cy="768586"/>
          </a:xfrm>
          <a:prstGeom prst="roundRect">
            <a:avLst>
              <a:gd name="adj" fmla="val 3995"/>
            </a:avLst>
          </a:prstGeom>
          <a:noFill/>
          <a:ln w="57150"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2939" y="5232734"/>
            <a:ext cx="1083992" cy="102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4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SEALED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68778" y="1606138"/>
            <a:ext cx="10437421" cy="3429000"/>
          </a:xfrm>
        </p:spPr>
        <p:txBody>
          <a:bodyPr/>
          <a:lstStyle/>
          <a:p>
            <a:r>
              <a:rPr lang="en-US" dirty="0" smtClean="0"/>
              <a:t>C# OOP Concepts</a:t>
            </a:r>
            <a:endParaRPr lang="uk-UA" dirty="0" smtClean="0"/>
          </a:p>
          <a:p>
            <a:r>
              <a:rPr lang="en-US" dirty="0" smtClean="0"/>
              <a:t>Types of Inheritance</a:t>
            </a:r>
          </a:p>
          <a:p>
            <a:r>
              <a:rPr lang="en-US" dirty="0" smtClean="0"/>
              <a:t>Implementation of Inheritance</a:t>
            </a:r>
          </a:p>
          <a:p>
            <a:r>
              <a:rPr lang="en-US" dirty="0" smtClean="0"/>
              <a:t>Abstract class</a:t>
            </a:r>
          </a:p>
          <a:p>
            <a:r>
              <a:rPr lang="en-US" dirty="0" smtClean="0"/>
              <a:t>Virtual Methods</a:t>
            </a:r>
          </a:p>
          <a:p>
            <a:r>
              <a:rPr lang="en-US" dirty="0" smtClean="0"/>
              <a:t>Abstract Methods</a:t>
            </a:r>
          </a:p>
          <a:p>
            <a:r>
              <a:rPr lang="en-US" dirty="0" smtClean="0"/>
              <a:t>Methods Overriding</a:t>
            </a:r>
          </a:p>
          <a:p>
            <a:r>
              <a:rPr lang="en-US" dirty="0" smtClean="0"/>
              <a:t>Virtual properties</a:t>
            </a:r>
          </a:p>
          <a:p>
            <a:r>
              <a:rPr lang="en-US" dirty="0" smtClean="0"/>
              <a:t>Properties overriding</a:t>
            </a:r>
          </a:p>
          <a:p>
            <a:r>
              <a:rPr lang="en-US" dirty="0" smtClean="0"/>
              <a:t>Sealed class</a:t>
            </a:r>
          </a:p>
          <a:p>
            <a:r>
              <a:rPr lang="en-US" dirty="0" smtClean="0"/>
              <a:t>Sealed methods and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SEALED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2045525" cy="453449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Sealed modifier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574" y="4039928"/>
            <a:ext cx="3022010" cy="10223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307" y="4017304"/>
            <a:ext cx="3056611" cy="1067620"/>
          </a:xfrm>
          <a:prstGeom prst="rect">
            <a:avLst/>
          </a:prstGeom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2897579" y="2061071"/>
            <a:ext cx="8856024" cy="8995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is modifier that can be applied to class to prevent other classes from inheriting from him.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151906" y="3776352"/>
            <a:ext cx="3555327" cy="1308571"/>
          </a:xfrm>
          <a:prstGeom prst="roundRect">
            <a:avLst>
              <a:gd name="adj" fmla="val 3995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83928" y="3776352"/>
            <a:ext cx="3586347" cy="1308571"/>
          </a:xfrm>
          <a:prstGeom prst="roundRect">
            <a:avLst>
              <a:gd name="adj" fmla="val 3995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888601" y="3183301"/>
            <a:ext cx="2581461" cy="2494671"/>
            <a:chOff x="6682154" y="4149969"/>
            <a:chExt cx="1055077" cy="1043354"/>
          </a:xfrm>
        </p:grpSpPr>
        <p:sp>
          <p:nvSpPr>
            <p:cNvPr id="10" name="Oval 9"/>
            <p:cNvSpPr/>
            <p:nvPr/>
          </p:nvSpPr>
          <p:spPr>
            <a:xfrm>
              <a:off x="6682154" y="4149969"/>
              <a:ext cx="1055077" cy="1043354"/>
            </a:xfrm>
            <a:prstGeom prst="ellipse">
              <a:avLst/>
            </a:prstGeom>
            <a:noFill/>
            <a:ln w="104775">
              <a:solidFill>
                <a:srgbClr val="E40C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10" idx="1"/>
              <a:endCxn id="10" idx="5"/>
            </p:cNvCxnSpPr>
            <p:nvPr/>
          </p:nvCxnSpPr>
          <p:spPr>
            <a:xfrm>
              <a:off x="6836666" y="4302765"/>
              <a:ext cx="746053" cy="737762"/>
            </a:xfrm>
            <a:prstGeom prst="line">
              <a:avLst/>
            </a:prstGeom>
            <a:ln w="104775">
              <a:solidFill>
                <a:srgbClr val="E40C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558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SEALED METHODS AND PROPERTIES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31326" y="2057400"/>
            <a:ext cx="8774874" cy="1077686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an also be applied to methods or properties that overrides methods or properties declared in base class to prevent them from overriding in derived classes.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85800" y="2057400"/>
            <a:ext cx="2045525" cy="453449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b="1" smtClean="0">
                <a:solidFill>
                  <a:srgbClr val="0070C0"/>
                </a:solidFill>
              </a:rPr>
              <a:t>Sealed modifier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311461"/>
            <a:ext cx="4313246" cy="1486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923" y="3292841"/>
            <a:ext cx="5017042" cy="15073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8753" y="5106355"/>
            <a:ext cx="5380910" cy="1384562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85800" y="3166600"/>
            <a:ext cx="4313246" cy="1631032"/>
          </a:xfrm>
          <a:prstGeom prst="roundRect">
            <a:avLst>
              <a:gd name="adj" fmla="val 3995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015867" y="5036079"/>
            <a:ext cx="5483796" cy="1454838"/>
          </a:xfrm>
          <a:prstGeom prst="roundRect">
            <a:avLst>
              <a:gd name="adj" fmla="val 3995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293923" y="3166599"/>
            <a:ext cx="5017042" cy="1631032"/>
          </a:xfrm>
          <a:prstGeom prst="roundRect">
            <a:avLst>
              <a:gd name="adj" fmla="val 3995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809208" y="4932453"/>
            <a:ext cx="1716474" cy="1662089"/>
            <a:chOff x="6682154" y="4149969"/>
            <a:chExt cx="1055077" cy="1043354"/>
          </a:xfrm>
        </p:grpSpPr>
        <p:sp>
          <p:nvSpPr>
            <p:cNvPr id="12" name="Oval 11"/>
            <p:cNvSpPr/>
            <p:nvPr/>
          </p:nvSpPr>
          <p:spPr>
            <a:xfrm>
              <a:off x="6682154" y="4149969"/>
              <a:ext cx="1055077" cy="1043354"/>
            </a:xfrm>
            <a:prstGeom prst="ellipse">
              <a:avLst/>
            </a:prstGeom>
            <a:noFill/>
            <a:ln w="104775">
              <a:solidFill>
                <a:srgbClr val="E40C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2" idx="1"/>
              <a:endCxn id="12" idx="5"/>
            </p:cNvCxnSpPr>
            <p:nvPr/>
          </p:nvCxnSpPr>
          <p:spPr>
            <a:xfrm>
              <a:off x="6836666" y="4302765"/>
              <a:ext cx="746053" cy="737762"/>
            </a:xfrm>
            <a:prstGeom prst="line">
              <a:avLst/>
            </a:prstGeom>
            <a:ln w="104775">
              <a:solidFill>
                <a:srgbClr val="E40C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8355" y="3452459"/>
            <a:ext cx="1083992" cy="102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6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4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575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9C1B92-534C-47A0-B35C-7F8EBB8D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OOP CONCEPTS</a:t>
            </a:r>
            <a:endParaRPr lang="uk-U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A807B4-AFD7-4059-940E-031033A6C1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1847" y="2256693"/>
            <a:ext cx="9044352" cy="1201615"/>
          </a:xfrm>
        </p:spPr>
        <p:txBody>
          <a:bodyPr/>
          <a:lstStyle/>
          <a:p>
            <a:r>
              <a:rPr lang="en-US" altLang="ru-RU" dirty="0"/>
              <a:t>i</a:t>
            </a:r>
            <a:r>
              <a:rPr lang="en-US" altLang="ru-RU" dirty="0" smtClean="0"/>
              <a:t>s any </a:t>
            </a:r>
            <a:r>
              <a:rPr lang="en-US" altLang="ru-RU" dirty="0"/>
              <a:t>entity that has state and </a:t>
            </a:r>
            <a:r>
              <a:rPr lang="en-US" altLang="ru-RU" dirty="0" smtClean="0"/>
              <a:t>behavior. </a:t>
            </a:r>
          </a:p>
          <a:p>
            <a:r>
              <a:rPr lang="en-US" altLang="ru-RU" dirty="0" smtClean="0"/>
              <a:t>Object </a:t>
            </a:r>
            <a:r>
              <a:rPr lang="en-US" altLang="ru-RU" dirty="0"/>
              <a:t>can be physical and logical.</a:t>
            </a:r>
          </a:p>
          <a:p>
            <a:endParaRPr lang="uk-UA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FA807B4-AFD7-4059-940E-031033A6C169}"/>
              </a:ext>
            </a:extLst>
          </p:cNvPr>
          <p:cNvSpPr txBox="1">
            <a:spLocks/>
          </p:cNvSpPr>
          <p:nvPr/>
        </p:nvSpPr>
        <p:spPr>
          <a:xfrm>
            <a:off x="685800" y="2280139"/>
            <a:ext cx="1776046" cy="101404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b="1" dirty="0" smtClean="0">
                <a:solidFill>
                  <a:srgbClr val="0070C0"/>
                </a:solidFill>
              </a:rPr>
              <a:t>Object</a:t>
            </a:r>
            <a:r>
              <a:rPr lang="en-US" dirty="0" smtClean="0"/>
              <a:t> 	        </a:t>
            </a:r>
            <a:endParaRPr lang="uk-UA" dirty="0"/>
          </a:p>
        </p:txBody>
      </p:sp>
      <p:grpSp>
        <p:nvGrpSpPr>
          <p:cNvPr id="2" name="Group 1"/>
          <p:cNvGrpSpPr/>
          <p:nvPr/>
        </p:nvGrpSpPr>
        <p:grpSpPr>
          <a:xfrm>
            <a:off x="685801" y="4144108"/>
            <a:ext cx="10820398" cy="1201615"/>
            <a:chOff x="685801" y="4144108"/>
            <a:chExt cx="10820398" cy="1201615"/>
          </a:xfrm>
        </p:grpSpPr>
        <p:sp>
          <p:nvSpPr>
            <p:cNvPr id="7" name="Text Placeholder 4">
              <a:extLst>
                <a:ext uri="{FF2B5EF4-FFF2-40B4-BE49-F238E27FC236}">
                  <a16:creationId xmlns:a16="http://schemas.microsoft.com/office/drawing/2014/main" id="{8FA807B4-AFD7-4059-940E-031033A6C169}"/>
                </a:ext>
              </a:extLst>
            </p:cNvPr>
            <p:cNvSpPr txBox="1">
              <a:spLocks/>
            </p:cNvSpPr>
            <p:nvPr/>
          </p:nvSpPr>
          <p:spPr>
            <a:xfrm>
              <a:off x="685801" y="4144108"/>
              <a:ext cx="1776046" cy="1014046"/>
            </a:xfrm>
            <a:prstGeom prst="rect">
              <a:avLst/>
            </a:prstGeom>
          </p:spPr>
          <p:txBody>
            <a:bodyPr lIns="0"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</a:pPr>
              <a:r>
                <a:rPr lang="en-US" b="1" dirty="0" smtClean="0">
                  <a:solidFill>
                    <a:srgbClr val="0070C0"/>
                  </a:solidFill>
                </a:rPr>
                <a:t>Class</a:t>
              </a:r>
              <a:r>
                <a:rPr lang="en-US" dirty="0" smtClean="0"/>
                <a:t> 	        </a:t>
              </a:r>
              <a:endParaRPr lang="uk-UA" dirty="0"/>
            </a:p>
          </p:txBody>
        </p:sp>
        <p:sp>
          <p:nvSpPr>
            <p:cNvPr id="8" name="Text Placeholder 4">
              <a:extLst>
                <a:ext uri="{FF2B5EF4-FFF2-40B4-BE49-F238E27FC236}">
                  <a16:creationId xmlns:a16="http://schemas.microsoft.com/office/drawing/2014/main" id="{8FA807B4-AFD7-4059-940E-031033A6C169}"/>
                </a:ext>
              </a:extLst>
            </p:cNvPr>
            <p:cNvSpPr txBox="1">
              <a:spLocks/>
            </p:cNvSpPr>
            <p:nvPr/>
          </p:nvSpPr>
          <p:spPr>
            <a:xfrm>
              <a:off x="2461847" y="4144108"/>
              <a:ext cx="9044352" cy="1201615"/>
            </a:xfrm>
            <a:prstGeom prst="rect">
              <a:avLst/>
            </a:prstGeom>
          </p:spPr>
          <p:txBody>
            <a:bodyPr lIns="0"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i</a:t>
              </a:r>
              <a:r>
                <a:rPr lang="en-US" dirty="0" smtClean="0"/>
                <a:t>s user </a:t>
              </a:r>
              <a:r>
                <a:rPr lang="en-US" dirty="0"/>
                <a:t>defined prototype from which objects are created.  </a:t>
              </a:r>
              <a:endParaRPr lang="en-US" dirty="0" smtClean="0"/>
            </a:p>
            <a:p>
              <a:r>
                <a:rPr lang="en-US" dirty="0" smtClean="0"/>
                <a:t>Class </a:t>
              </a:r>
              <a:r>
                <a:rPr lang="en-US" dirty="0"/>
                <a:t>represents the set of properties </a:t>
              </a:r>
              <a:r>
                <a:rPr lang="en-US" dirty="0" smtClean="0"/>
                <a:t>and </a:t>
              </a:r>
              <a:r>
                <a:rPr lang="en-US" dirty="0"/>
                <a:t>methods that are common to all objects of one type. </a:t>
              </a:r>
              <a:r>
                <a:rPr lang="en-US" altLang="ru-RU" dirty="0"/>
                <a:t>It is a logical entity. </a:t>
              </a:r>
              <a:endParaRPr lang="en-US" altLang="ru-RU" dirty="0" smtClean="0"/>
            </a:p>
            <a:p>
              <a:pPr fontAlgn="auto">
                <a:spcAft>
                  <a:spcPts val="0"/>
                </a:spcAft>
              </a:pPr>
              <a:endParaRPr lang="uk-UA" dirty="0"/>
            </a:p>
          </p:txBody>
        </p:sp>
      </p:grpSp>
    </p:spTree>
    <p:extLst>
      <p:ext uri="{BB962C8B-B14F-4D97-AF65-F5344CB8AC3E}">
        <p14:creationId xmlns:p14="http://schemas.microsoft.com/office/powerpoint/2010/main" val="344077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9C1B92-534C-47A0-B35C-7F8EBB8D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OOP CONCEPTS</a:t>
            </a:r>
            <a:endParaRPr lang="uk-U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A807B4-AFD7-4059-940E-031033A6C1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4921" y="2256693"/>
            <a:ext cx="8751277" cy="1201615"/>
          </a:xfrm>
        </p:spPr>
        <p:txBody>
          <a:bodyPr/>
          <a:lstStyle/>
          <a:p>
            <a:r>
              <a:rPr lang="en-US" altLang="ru-RU" dirty="0"/>
              <a:t>i</a:t>
            </a:r>
            <a:r>
              <a:rPr lang="en-US" altLang="ru-RU" dirty="0" smtClean="0"/>
              <a:t>s the mechanism when </a:t>
            </a:r>
            <a:r>
              <a:rPr lang="en-US" altLang="ru-RU" dirty="0"/>
              <a:t>one </a:t>
            </a:r>
            <a:r>
              <a:rPr lang="en-US" altLang="ru-RU" dirty="0" smtClean="0"/>
              <a:t>class </a:t>
            </a:r>
            <a:r>
              <a:rPr lang="en-US" altLang="ru-RU" dirty="0"/>
              <a:t>acquires all the properties and behaviors of parent </a:t>
            </a:r>
            <a:r>
              <a:rPr lang="en-US" altLang="ru-RU" dirty="0" smtClean="0"/>
              <a:t>class. </a:t>
            </a:r>
          </a:p>
          <a:p>
            <a:r>
              <a:rPr lang="en-US" altLang="ru-RU" dirty="0" smtClean="0"/>
              <a:t>It </a:t>
            </a:r>
            <a:r>
              <a:rPr lang="en-US" altLang="ru-RU" dirty="0"/>
              <a:t>provides code reusability. </a:t>
            </a:r>
          </a:p>
          <a:p>
            <a:endParaRPr lang="uk-UA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FA807B4-AFD7-4059-940E-031033A6C169}"/>
              </a:ext>
            </a:extLst>
          </p:cNvPr>
          <p:cNvSpPr txBox="1">
            <a:spLocks/>
          </p:cNvSpPr>
          <p:nvPr/>
        </p:nvSpPr>
        <p:spPr>
          <a:xfrm>
            <a:off x="685800" y="2280139"/>
            <a:ext cx="1776046" cy="101404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b="1" dirty="0" smtClean="0">
                <a:solidFill>
                  <a:srgbClr val="0070C0"/>
                </a:solidFill>
              </a:rPr>
              <a:t>Inheritance</a:t>
            </a:r>
            <a:r>
              <a:rPr lang="en-US" dirty="0" smtClean="0"/>
              <a:t>	        </a:t>
            </a:r>
            <a:endParaRPr lang="uk-UA" dirty="0"/>
          </a:p>
        </p:txBody>
      </p:sp>
      <p:grpSp>
        <p:nvGrpSpPr>
          <p:cNvPr id="3" name="Group 2"/>
          <p:cNvGrpSpPr/>
          <p:nvPr/>
        </p:nvGrpSpPr>
        <p:grpSpPr>
          <a:xfrm>
            <a:off x="685800" y="3689839"/>
            <a:ext cx="10820397" cy="1201615"/>
            <a:chOff x="685800" y="3689839"/>
            <a:chExt cx="10820397" cy="1201615"/>
          </a:xfrm>
        </p:grpSpPr>
        <p:sp>
          <p:nvSpPr>
            <p:cNvPr id="7" name="Text Placeholder 4">
              <a:extLst>
                <a:ext uri="{FF2B5EF4-FFF2-40B4-BE49-F238E27FC236}">
                  <a16:creationId xmlns:a16="http://schemas.microsoft.com/office/drawing/2014/main" id="{8FA807B4-AFD7-4059-940E-031033A6C169}"/>
                </a:ext>
              </a:extLst>
            </p:cNvPr>
            <p:cNvSpPr txBox="1">
              <a:spLocks/>
            </p:cNvSpPr>
            <p:nvPr/>
          </p:nvSpPr>
          <p:spPr>
            <a:xfrm>
              <a:off x="685800" y="3732335"/>
              <a:ext cx="1776046" cy="1014046"/>
            </a:xfrm>
            <a:prstGeom prst="rect">
              <a:avLst/>
            </a:prstGeom>
          </p:spPr>
          <p:txBody>
            <a:bodyPr lIns="0"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</a:pPr>
              <a:r>
                <a:rPr lang="en-US" b="1" dirty="0" smtClean="0">
                  <a:solidFill>
                    <a:srgbClr val="0070C0"/>
                  </a:solidFill>
                </a:rPr>
                <a:t>Encapsulation</a:t>
              </a:r>
              <a:r>
                <a:rPr lang="en-US" dirty="0" smtClean="0"/>
                <a:t> 	        </a:t>
              </a:r>
              <a:endParaRPr lang="uk-UA" dirty="0"/>
            </a:p>
          </p:txBody>
        </p:sp>
        <p:sp>
          <p:nvSpPr>
            <p:cNvPr id="8" name="Text Placeholder 4">
              <a:extLst>
                <a:ext uri="{FF2B5EF4-FFF2-40B4-BE49-F238E27FC236}">
                  <a16:creationId xmlns:a16="http://schemas.microsoft.com/office/drawing/2014/main" id="{8FA807B4-AFD7-4059-940E-031033A6C169}"/>
                </a:ext>
              </a:extLst>
            </p:cNvPr>
            <p:cNvSpPr txBox="1">
              <a:spLocks/>
            </p:cNvSpPr>
            <p:nvPr/>
          </p:nvSpPr>
          <p:spPr>
            <a:xfrm>
              <a:off x="2754922" y="3689839"/>
              <a:ext cx="8751275" cy="1201615"/>
            </a:xfrm>
            <a:prstGeom prst="rect">
              <a:avLst/>
            </a:prstGeom>
          </p:spPr>
          <p:txBody>
            <a:bodyPr lIns="0"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dirty="0"/>
                <a:t>i</a:t>
              </a:r>
              <a:r>
                <a:rPr lang="en-US" dirty="0" smtClean="0"/>
                <a:t>s mechanism of binding </a:t>
              </a:r>
              <a:r>
                <a:rPr lang="en-US" dirty="0"/>
                <a:t>(or wrapping) code and data together into a single </a:t>
              </a:r>
              <a:r>
                <a:rPr lang="en-US" dirty="0" smtClean="0"/>
                <a:t>unit and protect them from external places.</a:t>
              </a:r>
            </a:p>
            <a:p>
              <a:pPr>
                <a:defRPr/>
              </a:pPr>
              <a:r>
                <a:rPr lang="en-US" dirty="0" smtClean="0"/>
                <a:t>A class </a:t>
              </a:r>
              <a:r>
                <a:rPr lang="en-US" dirty="0"/>
                <a:t>is the example of encapsulation. </a:t>
              </a:r>
            </a:p>
            <a:p>
              <a:pPr fontAlgn="auto">
                <a:spcAft>
                  <a:spcPts val="0"/>
                </a:spcAft>
              </a:pPr>
              <a:endParaRPr lang="uk-UA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5800" y="5184531"/>
            <a:ext cx="10820396" cy="1201615"/>
            <a:chOff x="685800" y="5184531"/>
            <a:chExt cx="10820396" cy="1201615"/>
          </a:xfrm>
        </p:grpSpPr>
        <p:sp>
          <p:nvSpPr>
            <p:cNvPr id="9" name="Text Placeholder 4">
              <a:extLst>
                <a:ext uri="{FF2B5EF4-FFF2-40B4-BE49-F238E27FC236}">
                  <a16:creationId xmlns:a16="http://schemas.microsoft.com/office/drawing/2014/main" id="{8FA807B4-AFD7-4059-940E-031033A6C169}"/>
                </a:ext>
              </a:extLst>
            </p:cNvPr>
            <p:cNvSpPr txBox="1">
              <a:spLocks/>
            </p:cNvSpPr>
            <p:nvPr/>
          </p:nvSpPr>
          <p:spPr>
            <a:xfrm>
              <a:off x="685800" y="5184531"/>
              <a:ext cx="1881554" cy="1014046"/>
            </a:xfrm>
            <a:prstGeom prst="rect">
              <a:avLst/>
            </a:prstGeom>
          </p:spPr>
          <p:txBody>
            <a:bodyPr lIns="0"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</a:pPr>
              <a:r>
                <a:rPr lang="en-US" b="1" dirty="0" smtClean="0">
                  <a:solidFill>
                    <a:srgbClr val="0070C0"/>
                  </a:solidFill>
                </a:rPr>
                <a:t>Polymorphism</a:t>
              </a:r>
              <a:r>
                <a:rPr lang="en-US" dirty="0" smtClean="0"/>
                <a:t> 	        </a:t>
              </a:r>
              <a:endParaRPr lang="uk-UA" dirty="0"/>
            </a:p>
          </p:txBody>
        </p:sp>
        <p:sp>
          <p:nvSpPr>
            <p:cNvPr id="10" name="Text Placeholder 4">
              <a:extLst>
                <a:ext uri="{FF2B5EF4-FFF2-40B4-BE49-F238E27FC236}">
                  <a16:creationId xmlns:a16="http://schemas.microsoft.com/office/drawing/2014/main" id="{8FA807B4-AFD7-4059-940E-031033A6C169}"/>
                </a:ext>
              </a:extLst>
            </p:cNvPr>
            <p:cNvSpPr txBox="1">
              <a:spLocks/>
            </p:cNvSpPr>
            <p:nvPr/>
          </p:nvSpPr>
          <p:spPr>
            <a:xfrm>
              <a:off x="2754921" y="5184531"/>
              <a:ext cx="8751275" cy="1201615"/>
            </a:xfrm>
            <a:prstGeom prst="rect">
              <a:avLst/>
            </a:prstGeom>
          </p:spPr>
          <p:txBody>
            <a:bodyPr lIns="0"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dirty="0" smtClean="0"/>
                <a:t>is </a:t>
              </a:r>
              <a:r>
                <a:rPr lang="en-US" dirty="0"/>
                <a:t>the ability of an object to take on many forms</a:t>
              </a:r>
              <a:r>
                <a:rPr lang="en-US" dirty="0" smtClean="0"/>
                <a:t>.</a:t>
              </a:r>
            </a:p>
            <a:p>
              <a:pPr>
                <a:defRPr/>
              </a:pPr>
              <a:r>
                <a:rPr lang="en-US" dirty="0" smtClean="0"/>
                <a:t>It allows </a:t>
              </a:r>
              <a:r>
                <a:rPr lang="en-US" dirty="0"/>
                <a:t>us to perform a single action in different </a:t>
              </a:r>
              <a:r>
                <a:rPr lang="en-US" dirty="0" smtClean="0"/>
                <a:t>ways.</a:t>
              </a:r>
              <a:endParaRPr lang="uk-UA" dirty="0"/>
            </a:p>
          </p:txBody>
        </p:sp>
      </p:grpSp>
    </p:spTree>
    <p:extLst>
      <p:ext uri="{BB962C8B-B14F-4D97-AF65-F5344CB8AC3E}">
        <p14:creationId xmlns:p14="http://schemas.microsoft.com/office/powerpoint/2010/main" val="39256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42338" y="2220067"/>
            <a:ext cx="7016261" cy="767854"/>
          </a:xfrm>
        </p:spPr>
        <p:txBody>
          <a:bodyPr/>
          <a:lstStyle/>
          <a:p>
            <a:r>
              <a:rPr lang="en-US" dirty="0" smtClean="0"/>
              <a:t>means </a:t>
            </a:r>
            <a:r>
              <a:rPr lang="en-US" dirty="0"/>
              <a:t>that a type derives from a base type, taking all the base type’s member fields and </a:t>
            </a:r>
            <a:r>
              <a:rPr lang="en-US" dirty="0" smtClean="0"/>
              <a:t>functions.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85799" y="2222993"/>
            <a:ext cx="3733799" cy="662354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b="1" dirty="0" smtClean="0">
                <a:solidFill>
                  <a:srgbClr val="0070C0"/>
                </a:solidFill>
              </a:rPr>
              <a:t>Implementation of inheritance</a:t>
            </a:r>
          </a:p>
          <a:p>
            <a:pPr fontAlgn="auto">
              <a:spcAft>
                <a:spcPts val="0"/>
              </a:spcAft>
            </a:pPr>
            <a:endParaRPr lang="en-US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685800" y="3420218"/>
            <a:ext cx="10972798" cy="1004512"/>
            <a:chOff x="685800" y="3420218"/>
            <a:chExt cx="10972798" cy="1004512"/>
          </a:xfrm>
        </p:grpSpPr>
        <p:sp>
          <p:nvSpPr>
            <p:cNvPr id="6" name="Text Placeholder 2"/>
            <p:cNvSpPr txBox="1">
              <a:spLocks/>
            </p:cNvSpPr>
            <p:nvPr/>
          </p:nvSpPr>
          <p:spPr>
            <a:xfrm>
              <a:off x="685800" y="3501537"/>
              <a:ext cx="3429000" cy="923193"/>
            </a:xfrm>
            <a:prstGeom prst="rect">
              <a:avLst/>
            </a:prstGeom>
          </p:spPr>
          <p:txBody>
            <a:bodyPr lIns="0"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</a:pPr>
              <a:r>
                <a:rPr lang="en-US" b="1" dirty="0" smtClean="0">
                  <a:solidFill>
                    <a:srgbClr val="0070C0"/>
                  </a:solidFill>
                </a:rPr>
                <a:t>Class inheritance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7" name="Text Placeholder 2"/>
            <p:cNvSpPr txBox="1">
              <a:spLocks/>
            </p:cNvSpPr>
            <p:nvPr/>
          </p:nvSpPr>
          <p:spPr>
            <a:xfrm>
              <a:off x="4642338" y="3420218"/>
              <a:ext cx="7016260" cy="832337"/>
            </a:xfrm>
            <a:prstGeom prst="rect">
              <a:avLst/>
            </a:prstGeom>
          </p:spPr>
          <p:txBody>
            <a:bodyPr lIns="0"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</a:pPr>
              <a:r>
                <a:rPr lang="en-US" dirty="0" smtClean="0"/>
                <a:t>means that a derived class inherits all fields and methods of parent class along with their implementation.</a:t>
              </a:r>
            </a:p>
            <a:p>
              <a:pPr fontAlgn="auto">
                <a:spcAft>
                  <a:spcPts val="0"/>
                </a:spcAft>
              </a:pP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5800" y="4806469"/>
            <a:ext cx="10972799" cy="1201605"/>
            <a:chOff x="685800" y="4806469"/>
            <a:chExt cx="10972799" cy="1201605"/>
          </a:xfrm>
        </p:grpSpPr>
        <p:sp>
          <p:nvSpPr>
            <p:cNvPr id="5" name="Text Placeholder 2"/>
            <p:cNvSpPr txBox="1">
              <a:spLocks/>
            </p:cNvSpPr>
            <p:nvPr/>
          </p:nvSpPr>
          <p:spPr>
            <a:xfrm>
              <a:off x="685800" y="4829905"/>
              <a:ext cx="3429000" cy="1178169"/>
            </a:xfrm>
            <a:prstGeom prst="rect">
              <a:avLst/>
            </a:prstGeom>
          </p:spPr>
          <p:txBody>
            <a:bodyPr lIns="0"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</a:pPr>
              <a:r>
                <a:rPr lang="en-US" b="1" dirty="0" smtClean="0">
                  <a:solidFill>
                    <a:srgbClr val="0070C0"/>
                  </a:solidFill>
                </a:rPr>
                <a:t>Interface inheritance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8" name="Text Placeholder 2"/>
            <p:cNvSpPr txBox="1">
              <a:spLocks/>
            </p:cNvSpPr>
            <p:nvPr/>
          </p:nvSpPr>
          <p:spPr>
            <a:xfrm>
              <a:off x="4642338" y="4806469"/>
              <a:ext cx="7016261" cy="896811"/>
            </a:xfrm>
            <a:prstGeom prst="rect">
              <a:avLst/>
            </a:prstGeom>
          </p:spPr>
          <p:txBody>
            <a:bodyPr lIns="0"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</a:pPr>
              <a:r>
                <a:rPr lang="en-US" dirty="0" smtClean="0"/>
                <a:t>means that derived type inherits only the signatures of the methods and does not inherit any implementations.</a:t>
              </a:r>
            </a:p>
            <a:p>
              <a:pPr fontAlgn="auto">
                <a:spcAft>
                  <a:spcPts val="0"/>
                </a:spcAft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198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INHERITANCE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826477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Inheritance</a:t>
            </a:r>
            <a:r>
              <a:rPr lang="en-US" dirty="0"/>
              <a:t> enables us to create new classes that </a:t>
            </a:r>
            <a:r>
              <a:rPr lang="en-US" b="1" dirty="0">
                <a:solidFill>
                  <a:srgbClr val="0070C0"/>
                </a:solidFill>
              </a:rPr>
              <a:t>reuse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</a:rPr>
              <a:t>extend</a:t>
            </a:r>
            <a:r>
              <a:rPr lang="en-US" dirty="0"/>
              <a:t>, and </a:t>
            </a:r>
            <a:r>
              <a:rPr lang="en-US" b="1" dirty="0">
                <a:solidFill>
                  <a:srgbClr val="0070C0"/>
                </a:solidFill>
              </a:rPr>
              <a:t>modify</a:t>
            </a:r>
            <a:r>
              <a:rPr lang="en-US" dirty="0"/>
              <a:t> the behavior that is defined in other classes. 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85800" y="3329355"/>
            <a:ext cx="10820400" cy="1283677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The class whose members are inherited is called the </a:t>
            </a:r>
            <a:r>
              <a:rPr lang="en-US" b="1" dirty="0" smtClean="0">
                <a:solidFill>
                  <a:srgbClr val="0070C0"/>
                </a:solidFill>
              </a:rPr>
              <a:t>base class</a:t>
            </a:r>
            <a:r>
              <a:rPr lang="en-US" dirty="0" smtClean="0"/>
              <a:t>, and the class that inherits those members is called the </a:t>
            </a:r>
            <a:r>
              <a:rPr lang="en-US" b="1" dirty="0" smtClean="0">
                <a:solidFill>
                  <a:srgbClr val="0070C0"/>
                </a:solidFill>
              </a:rPr>
              <a:t>derived class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85800" y="4416671"/>
            <a:ext cx="10820400" cy="1283677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dirty="0" smtClean="0"/>
          </a:p>
          <a:p>
            <a:pPr fontAlgn="auto">
              <a:spcAft>
                <a:spcPts val="0"/>
              </a:spcAft>
            </a:pPr>
            <a:r>
              <a:rPr lang="en-US" dirty="0" smtClean="0"/>
              <a:t>The idea of inheritance implements the </a:t>
            </a:r>
            <a:r>
              <a:rPr lang="en-US" b="1" dirty="0" smtClean="0">
                <a:solidFill>
                  <a:srgbClr val="0070C0"/>
                </a:solidFill>
              </a:rPr>
              <a:t>IS-A</a:t>
            </a:r>
            <a:r>
              <a:rPr lang="en-US" dirty="0" smtClean="0"/>
              <a:t> relationship.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0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INHERITANCE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701690" y="3540344"/>
            <a:ext cx="4642591" cy="717871"/>
            <a:chOff x="685800" y="3480397"/>
            <a:chExt cx="4642591" cy="717871"/>
          </a:xfrm>
        </p:grpSpPr>
        <p:sp>
          <p:nvSpPr>
            <p:cNvPr id="6" name="Rounded Rectangle 5"/>
            <p:cNvSpPr/>
            <p:nvPr/>
          </p:nvSpPr>
          <p:spPr>
            <a:xfrm>
              <a:off x="685800" y="3480397"/>
              <a:ext cx="1769541" cy="691662"/>
            </a:xfrm>
            <a:prstGeom prst="roundRect">
              <a:avLst/>
            </a:prstGeom>
            <a:solidFill>
              <a:srgbClr val="2FB58E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Transport</a:t>
              </a:r>
              <a:endParaRPr lang="en-US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707929" y="3506606"/>
              <a:ext cx="2620462" cy="691662"/>
              <a:chOff x="2707929" y="3506606"/>
              <a:chExt cx="2620462" cy="691662"/>
            </a:xfrm>
          </p:grpSpPr>
          <p:sp>
            <p:nvSpPr>
              <p:cNvPr id="7" name="Text Placeholder 4"/>
              <p:cNvSpPr txBox="1">
                <a:spLocks/>
              </p:cNvSpPr>
              <p:nvPr/>
            </p:nvSpPr>
            <p:spPr>
              <a:xfrm>
                <a:off x="3580374" y="3506606"/>
                <a:ext cx="1748017" cy="691662"/>
              </a:xfrm>
              <a:prstGeom prst="roundRect">
                <a:avLst/>
              </a:prstGeom>
              <a:solidFill>
                <a:srgbClr val="2FB58E"/>
              </a:solidFill>
              <a:ln w="12700" cap="flat" cmpd="sng" algn="ctr">
                <a:solidFill>
                  <a:srgbClr val="00B0F0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Aft>
                    <a:spcPts val="0"/>
                  </a:spcAft>
                </a:pPr>
                <a:r>
                  <a:rPr lang="en-US" dirty="0" smtClean="0"/>
                  <a:t>Car</a:t>
                </a:r>
                <a:endParaRPr lang="en-US" dirty="0"/>
              </a:p>
            </p:txBody>
          </p:sp>
          <p:sp>
            <p:nvSpPr>
              <p:cNvPr id="12" name="Right Arrow 11"/>
              <p:cNvSpPr/>
              <p:nvPr/>
            </p:nvSpPr>
            <p:spPr>
              <a:xfrm flipH="1">
                <a:off x="2707929" y="3707804"/>
                <a:ext cx="640373" cy="300931"/>
              </a:xfrm>
              <a:prstGeom prst="rightArrow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685800" y="4889875"/>
            <a:ext cx="4642591" cy="697061"/>
            <a:chOff x="685800" y="4870421"/>
            <a:chExt cx="4642591" cy="697061"/>
          </a:xfrm>
        </p:grpSpPr>
        <p:sp>
          <p:nvSpPr>
            <p:cNvPr id="8" name="Rounded Rectangle 7"/>
            <p:cNvSpPr/>
            <p:nvPr/>
          </p:nvSpPr>
          <p:spPr>
            <a:xfrm>
              <a:off x="685800" y="4870421"/>
              <a:ext cx="1769541" cy="691662"/>
            </a:xfrm>
            <a:prstGeom prst="roundRect">
              <a:avLst/>
            </a:prstGeom>
            <a:solidFill>
              <a:srgbClr val="91D506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Shape</a:t>
              </a:r>
              <a:endParaRPr lang="en-US" dirty="0"/>
            </a:p>
          </p:txBody>
        </p:sp>
        <p:sp>
          <p:nvSpPr>
            <p:cNvPr id="9" name="Text Placeholder 4"/>
            <p:cNvSpPr txBox="1">
              <a:spLocks/>
            </p:cNvSpPr>
            <p:nvPr/>
          </p:nvSpPr>
          <p:spPr>
            <a:xfrm>
              <a:off x="3595626" y="4875820"/>
              <a:ext cx="1732765" cy="691662"/>
            </a:xfrm>
            <a:prstGeom prst="roundRect">
              <a:avLst/>
            </a:prstGeom>
            <a:solidFill>
              <a:srgbClr val="91D506"/>
            </a:solidFill>
            <a:ln w="12700" cap="flat" cmpd="sng" algn="ctr">
              <a:solidFill>
                <a:srgbClr val="00B0F0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Aft>
                  <a:spcPts val="0"/>
                </a:spcAft>
              </a:pPr>
              <a:r>
                <a:rPr lang="en-US" dirty="0" smtClean="0"/>
                <a:t>Rectangle</a:t>
              </a:r>
              <a:endParaRPr lang="en-US" dirty="0"/>
            </a:p>
          </p:txBody>
        </p:sp>
        <p:sp>
          <p:nvSpPr>
            <p:cNvPr id="13" name="Right Arrow 12"/>
            <p:cNvSpPr/>
            <p:nvPr/>
          </p:nvSpPr>
          <p:spPr>
            <a:xfrm flipH="1">
              <a:off x="2697671" y="5090959"/>
              <a:ext cx="650631" cy="300931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622660" y="2003416"/>
            <a:ext cx="4942929" cy="1111297"/>
            <a:chOff x="6622660" y="2003416"/>
            <a:chExt cx="4942929" cy="1111297"/>
          </a:xfrm>
        </p:grpSpPr>
        <p:grpSp>
          <p:nvGrpSpPr>
            <p:cNvPr id="31" name="Group 30"/>
            <p:cNvGrpSpPr/>
            <p:nvPr/>
          </p:nvGrpSpPr>
          <p:grpSpPr>
            <a:xfrm>
              <a:off x="6622660" y="2024404"/>
              <a:ext cx="1886924" cy="1062966"/>
              <a:chOff x="6622660" y="2024404"/>
              <a:chExt cx="1886924" cy="1062966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18962" y="2072822"/>
                <a:ext cx="1382981" cy="972646"/>
              </a:xfrm>
              <a:prstGeom prst="rect">
                <a:avLst/>
              </a:prstGeom>
            </p:spPr>
          </p:pic>
          <p:sp>
            <p:nvSpPr>
              <p:cNvPr id="22" name="Rounded Rectangle 21"/>
              <p:cNvSpPr/>
              <p:nvPr/>
            </p:nvSpPr>
            <p:spPr>
              <a:xfrm>
                <a:off x="6622660" y="2024404"/>
                <a:ext cx="1886924" cy="106296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8976042" y="2003416"/>
              <a:ext cx="2589547" cy="1111297"/>
              <a:chOff x="8976042" y="2003416"/>
              <a:chExt cx="2589547" cy="1111297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8412" y="2123017"/>
                <a:ext cx="1910473" cy="991696"/>
              </a:xfrm>
              <a:prstGeom prst="rect">
                <a:avLst/>
              </a:prstGeom>
            </p:spPr>
          </p:pic>
          <p:sp>
            <p:nvSpPr>
              <p:cNvPr id="24" name="Rounded Rectangle 23"/>
              <p:cNvSpPr/>
              <p:nvPr/>
            </p:nvSpPr>
            <p:spPr>
              <a:xfrm>
                <a:off x="8976042" y="2003416"/>
                <a:ext cx="2589547" cy="106296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Right Arrow 27"/>
            <p:cNvSpPr/>
            <p:nvPr/>
          </p:nvSpPr>
          <p:spPr>
            <a:xfrm flipH="1">
              <a:off x="8569249" y="2451549"/>
              <a:ext cx="325189" cy="189959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615918" y="3373683"/>
            <a:ext cx="4939440" cy="1062967"/>
            <a:chOff x="6615918" y="3418325"/>
            <a:chExt cx="4939440" cy="1062967"/>
          </a:xfrm>
        </p:grpSpPr>
        <p:grpSp>
          <p:nvGrpSpPr>
            <p:cNvPr id="33" name="Group 32"/>
            <p:cNvGrpSpPr/>
            <p:nvPr/>
          </p:nvGrpSpPr>
          <p:grpSpPr>
            <a:xfrm>
              <a:off x="6615918" y="3418325"/>
              <a:ext cx="1854753" cy="1062967"/>
              <a:chOff x="6615918" y="3418325"/>
              <a:chExt cx="1854753" cy="1062967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1130" y="3484932"/>
                <a:ext cx="1779540" cy="996360"/>
              </a:xfrm>
              <a:prstGeom prst="rect">
                <a:avLst/>
              </a:prstGeom>
            </p:spPr>
          </p:pic>
          <p:sp>
            <p:nvSpPr>
              <p:cNvPr id="23" name="Rounded Rectangle 22"/>
              <p:cNvSpPr/>
              <p:nvPr/>
            </p:nvSpPr>
            <p:spPr>
              <a:xfrm>
                <a:off x="6615918" y="3418325"/>
                <a:ext cx="1854753" cy="106296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8973419" y="3418325"/>
              <a:ext cx="2581939" cy="1062966"/>
              <a:chOff x="8973419" y="3418325"/>
              <a:chExt cx="2581939" cy="1062966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51817" y="3442194"/>
                <a:ext cx="2478961" cy="1039097"/>
              </a:xfrm>
              <a:prstGeom prst="rect">
                <a:avLst/>
              </a:prstGeom>
            </p:spPr>
          </p:pic>
          <p:sp>
            <p:nvSpPr>
              <p:cNvPr id="25" name="Rounded Rectangle 24"/>
              <p:cNvSpPr/>
              <p:nvPr/>
            </p:nvSpPr>
            <p:spPr>
              <a:xfrm>
                <a:off x="8973419" y="3418325"/>
                <a:ext cx="2581939" cy="106296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Right Arrow 28"/>
            <p:cNvSpPr/>
            <p:nvPr/>
          </p:nvSpPr>
          <p:spPr>
            <a:xfrm flipH="1">
              <a:off x="8559450" y="3886817"/>
              <a:ext cx="325189" cy="207704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622660" y="4690168"/>
            <a:ext cx="4932698" cy="1062966"/>
            <a:chOff x="6622660" y="4690168"/>
            <a:chExt cx="4932698" cy="1062966"/>
          </a:xfrm>
        </p:grpSpPr>
        <p:grpSp>
          <p:nvGrpSpPr>
            <p:cNvPr id="36" name="Group 35"/>
            <p:cNvGrpSpPr/>
            <p:nvPr/>
          </p:nvGrpSpPr>
          <p:grpSpPr>
            <a:xfrm>
              <a:off x="8986274" y="4690168"/>
              <a:ext cx="2569084" cy="1062966"/>
              <a:chOff x="8986274" y="4690168"/>
              <a:chExt cx="2569084" cy="1062966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27239" y="4732451"/>
                <a:ext cx="2528119" cy="988411"/>
              </a:xfrm>
              <a:prstGeom prst="rect">
                <a:avLst/>
              </a:prstGeom>
            </p:spPr>
          </p:pic>
          <p:sp>
            <p:nvSpPr>
              <p:cNvPr id="26" name="Rounded Rectangle 25"/>
              <p:cNvSpPr/>
              <p:nvPr/>
            </p:nvSpPr>
            <p:spPr>
              <a:xfrm>
                <a:off x="8986274" y="4690168"/>
                <a:ext cx="2569084" cy="106296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6622660" y="4690168"/>
              <a:ext cx="1854753" cy="1062966"/>
              <a:chOff x="6622660" y="4690168"/>
              <a:chExt cx="1854753" cy="1062966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04611" y="4729723"/>
                <a:ext cx="1411681" cy="991139"/>
              </a:xfrm>
              <a:prstGeom prst="rect">
                <a:avLst/>
              </a:prstGeom>
            </p:spPr>
          </p:pic>
          <p:sp>
            <p:nvSpPr>
              <p:cNvPr id="27" name="Rounded Rectangle 26"/>
              <p:cNvSpPr/>
              <p:nvPr/>
            </p:nvSpPr>
            <p:spPr>
              <a:xfrm>
                <a:off x="6622660" y="4690168"/>
                <a:ext cx="1854753" cy="106296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Right Arrow 29"/>
            <p:cNvSpPr/>
            <p:nvPr/>
          </p:nvSpPr>
          <p:spPr>
            <a:xfrm flipH="1">
              <a:off x="8569249" y="5110413"/>
              <a:ext cx="325189" cy="19836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06908" y="2185529"/>
            <a:ext cx="4642591" cy="719239"/>
            <a:chOff x="685800" y="2123017"/>
            <a:chExt cx="4642591" cy="719239"/>
          </a:xfrm>
        </p:grpSpPr>
        <p:sp>
          <p:nvSpPr>
            <p:cNvPr id="4" name="Rounded Rectangle 3"/>
            <p:cNvSpPr/>
            <p:nvPr/>
          </p:nvSpPr>
          <p:spPr>
            <a:xfrm>
              <a:off x="685800" y="2150594"/>
              <a:ext cx="1769541" cy="691662"/>
            </a:xfrm>
            <a:prstGeom prst="roundRect">
              <a:avLst/>
            </a:prstGeom>
            <a:solidFill>
              <a:srgbClr val="00A6CE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Animal</a:t>
              </a:r>
              <a:endParaRPr lang="en-US" dirty="0"/>
            </a:p>
          </p:txBody>
        </p:sp>
        <p:sp>
          <p:nvSpPr>
            <p:cNvPr id="10" name="Right Arrow 9"/>
            <p:cNvSpPr/>
            <p:nvPr/>
          </p:nvSpPr>
          <p:spPr>
            <a:xfrm flipH="1">
              <a:off x="2685412" y="2340577"/>
              <a:ext cx="650631" cy="300931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3558850" y="2123017"/>
              <a:ext cx="1769541" cy="691662"/>
            </a:xfrm>
            <a:prstGeom prst="roundRect">
              <a:avLst/>
            </a:prstGeom>
            <a:solidFill>
              <a:srgbClr val="00A6CE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Cat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453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INHERITANCE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3857" y="2057399"/>
            <a:ext cx="3459052" cy="74441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70C0"/>
                </a:solidFill>
              </a:rPr>
              <a:t>derived class </a:t>
            </a:r>
            <a:r>
              <a:rPr lang="en-US" dirty="0"/>
              <a:t>can have only </a:t>
            </a:r>
            <a:r>
              <a:rPr lang="en-US" b="1" dirty="0">
                <a:solidFill>
                  <a:srgbClr val="0070C0"/>
                </a:solidFill>
              </a:rPr>
              <a:t>one direct base class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374329" y="2057400"/>
            <a:ext cx="7346616" cy="982684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Inheritance is </a:t>
            </a:r>
            <a:r>
              <a:rPr lang="en-US" b="1" dirty="0" smtClean="0">
                <a:solidFill>
                  <a:srgbClr val="0070C0"/>
                </a:solidFill>
              </a:rPr>
              <a:t>transitive</a:t>
            </a:r>
            <a:r>
              <a:rPr lang="en-US" dirty="0" smtClean="0"/>
              <a:t>. If Class C is derived from Class B and Class B is derived from Class A, than Class C inherits the members declared in Class B and Class A.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31123" y="4642530"/>
            <a:ext cx="1461194" cy="475637"/>
          </a:xfrm>
          <a:prstGeom prst="roundRect">
            <a:avLst/>
          </a:prstGeom>
          <a:solidFill>
            <a:srgbClr val="93D50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Transport</a:t>
            </a: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1331381" y="3782223"/>
            <a:ext cx="1427215" cy="475637"/>
          </a:xfrm>
          <a:prstGeom prst="roundRect">
            <a:avLst/>
          </a:prstGeom>
          <a:solidFill>
            <a:srgbClr val="2FB58E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dirty="0" smtClean="0"/>
              <a:t>Car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282897" y="4637663"/>
            <a:ext cx="1414405" cy="475637"/>
          </a:xfrm>
          <a:prstGeom prst="roundRect">
            <a:avLst/>
          </a:prstGeom>
          <a:solidFill>
            <a:srgbClr val="93D50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Invention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78641" y="3637597"/>
            <a:ext cx="3515534" cy="16582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Bent Arrow 33"/>
          <p:cNvSpPr/>
          <p:nvPr/>
        </p:nvSpPr>
        <p:spPr>
          <a:xfrm rot="5400000">
            <a:off x="2800903" y="4052940"/>
            <a:ext cx="550420" cy="447267"/>
          </a:xfrm>
          <a:prstGeom prst="bentArrow">
            <a:avLst>
              <a:gd name="adj1" fmla="val 25000"/>
              <a:gd name="adj2" fmla="val 26950"/>
              <a:gd name="adj3" fmla="val 28710"/>
              <a:gd name="adj4" fmla="val 2068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rot="5400000" flipV="1">
            <a:off x="660478" y="3995385"/>
            <a:ext cx="592901" cy="561140"/>
          </a:xfrm>
          <a:prstGeom prst="bentArrow">
            <a:avLst>
              <a:gd name="adj1" fmla="val 25000"/>
              <a:gd name="adj2" fmla="val 26950"/>
              <a:gd name="adj3" fmla="val 28710"/>
              <a:gd name="adj4" fmla="val 2068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54056" y="3219366"/>
            <a:ext cx="2581461" cy="2494671"/>
            <a:chOff x="6682154" y="4149969"/>
            <a:chExt cx="1055077" cy="1043354"/>
          </a:xfrm>
        </p:grpSpPr>
        <p:sp>
          <p:nvSpPr>
            <p:cNvPr id="20" name="Oval 19"/>
            <p:cNvSpPr/>
            <p:nvPr/>
          </p:nvSpPr>
          <p:spPr>
            <a:xfrm>
              <a:off x="6682154" y="4149969"/>
              <a:ext cx="1055077" cy="1043354"/>
            </a:xfrm>
            <a:prstGeom prst="ellipse">
              <a:avLst/>
            </a:prstGeom>
            <a:noFill/>
            <a:ln w="104775">
              <a:solidFill>
                <a:srgbClr val="E40C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0" idx="1"/>
              <a:endCxn id="20" idx="5"/>
            </p:cNvCxnSpPr>
            <p:nvPr/>
          </p:nvCxnSpPr>
          <p:spPr>
            <a:xfrm>
              <a:off x="6836666" y="4302765"/>
              <a:ext cx="746053" cy="737762"/>
            </a:xfrm>
            <a:prstGeom prst="line">
              <a:avLst/>
            </a:prstGeom>
            <a:ln w="104775">
              <a:solidFill>
                <a:srgbClr val="E40C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4199139" y="3350736"/>
            <a:ext cx="4488801" cy="2266293"/>
            <a:chOff x="4422366" y="3314700"/>
            <a:chExt cx="4488801" cy="2409206"/>
          </a:xfrm>
        </p:grpSpPr>
        <p:sp>
          <p:nvSpPr>
            <p:cNvPr id="41" name="Text Placeholder 4"/>
            <p:cNvSpPr txBox="1">
              <a:spLocks/>
            </p:cNvSpPr>
            <p:nvPr/>
          </p:nvSpPr>
          <p:spPr>
            <a:xfrm>
              <a:off x="5372938" y="4205982"/>
              <a:ext cx="1444840" cy="475637"/>
            </a:xfrm>
            <a:prstGeom prst="roundRect">
              <a:avLst/>
            </a:prstGeom>
            <a:solidFill>
              <a:srgbClr val="2FB58E"/>
            </a:solidFill>
            <a:ln w="12700" cap="flat" cmpd="sng" algn="ctr">
              <a:solidFill>
                <a:srgbClr val="00B0F0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Aft>
                  <a:spcPts val="0"/>
                </a:spcAft>
              </a:pPr>
              <a:r>
                <a:rPr lang="en-US" dirty="0" smtClean="0">
                  <a:solidFill>
                    <a:schemeClr val="tx2"/>
                  </a:solidFill>
                </a:rPr>
                <a:t>Staff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2" name="Text Placeholder 4"/>
            <p:cNvSpPr txBox="1">
              <a:spLocks/>
            </p:cNvSpPr>
            <p:nvPr/>
          </p:nvSpPr>
          <p:spPr>
            <a:xfrm>
              <a:off x="4597556" y="4933248"/>
              <a:ext cx="1444840" cy="475637"/>
            </a:xfrm>
            <a:prstGeom prst="roundRect">
              <a:avLst/>
            </a:prstGeom>
            <a:solidFill>
              <a:srgbClr val="93D502"/>
            </a:solidFill>
            <a:ln w="12700" cap="flat" cmpd="sng" algn="ctr">
              <a:solidFill>
                <a:srgbClr val="00B0F0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Aft>
                  <a:spcPts val="0"/>
                </a:spcAft>
              </a:pPr>
              <a:r>
                <a:rPr lang="en-US" dirty="0" smtClean="0"/>
                <a:t>Developer</a:t>
              </a:r>
              <a:endParaRPr lang="en-US" dirty="0"/>
            </a:p>
          </p:txBody>
        </p:sp>
        <p:sp>
          <p:nvSpPr>
            <p:cNvPr id="43" name="Text Placeholder 4"/>
            <p:cNvSpPr txBox="1">
              <a:spLocks/>
            </p:cNvSpPr>
            <p:nvPr/>
          </p:nvSpPr>
          <p:spPr>
            <a:xfrm>
              <a:off x="6325212" y="4925853"/>
              <a:ext cx="1444840" cy="475637"/>
            </a:xfrm>
            <a:prstGeom prst="roundRect">
              <a:avLst/>
            </a:prstGeom>
            <a:solidFill>
              <a:srgbClr val="93D502"/>
            </a:solidFill>
            <a:ln w="12700" cap="flat" cmpd="sng" algn="ctr">
              <a:solidFill>
                <a:srgbClr val="00B0F0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Aft>
                  <a:spcPts val="0"/>
                </a:spcAft>
              </a:pPr>
              <a:r>
                <a:rPr lang="en-US" dirty="0" smtClean="0"/>
                <a:t>Mentor</a:t>
              </a:r>
              <a:endParaRPr lang="en-US" dirty="0"/>
            </a:p>
          </p:txBody>
        </p:sp>
        <p:sp>
          <p:nvSpPr>
            <p:cNvPr id="44" name="Text Placeholder 4"/>
            <p:cNvSpPr txBox="1">
              <a:spLocks/>
            </p:cNvSpPr>
            <p:nvPr/>
          </p:nvSpPr>
          <p:spPr>
            <a:xfrm>
              <a:off x="7303451" y="4200869"/>
              <a:ext cx="1444840" cy="475637"/>
            </a:xfrm>
            <a:prstGeom prst="roundRect">
              <a:avLst/>
            </a:prstGeom>
            <a:solidFill>
              <a:srgbClr val="2FB58E"/>
            </a:solidFill>
            <a:ln w="12700" cap="flat" cmpd="sng" algn="ctr">
              <a:solidFill>
                <a:srgbClr val="00B0F0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Aft>
                  <a:spcPts val="0"/>
                </a:spcAft>
              </a:pPr>
              <a:r>
                <a:rPr lang="en-US" dirty="0" smtClean="0">
                  <a:solidFill>
                    <a:schemeClr val="tx2"/>
                  </a:solidFill>
                </a:rPr>
                <a:t>Student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5" name="Bent Arrow 44"/>
            <p:cNvSpPr/>
            <p:nvPr/>
          </p:nvSpPr>
          <p:spPr>
            <a:xfrm>
              <a:off x="4879295" y="4400501"/>
              <a:ext cx="436506" cy="315397"/>
            </a:xfrm>
            <a:prstGeom prst="bentArrow">
              <a:avLst>
                <a:gd name="adj1" fmla="val 25000"/>
                <a:gd name="adj2" fmla="val 26950"/>
                <a:gd name="adj3" fmla="val 28710"/>
                <a:gd name="adj4" fmla="val 2068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Bent Arrow 46"/>
            <p:cNvSpPr/>
            <p:nvPr/>
          </p:nvSpPr>
          <p:spPr>
            <a:xfrm>
              <a:off x="5753213" y="3604905"/>
              <a:ext cx="436506" cy="336984"/>
            </a:xfrm>
            <a:prstGeom prst="bentArrow">
              <a:avLst>
                <a:gd name="adj1" fmla="val 25000"/>
                <a:gd name="adj2" fmla="val 26950"/>
                <a:gd name="adj3" fmla="val 28710"/>
                <a:gd name="adj4" fmla="val 2068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Bent Arrow 47"/>
            <p:cNvSpPr/>
            <p:nvPr/>
          </p:nvSpPr>
          <p:spPr>
            <a:xfrm flipH="1">
              <a:off x="6867645" y="4338118"/>
              <a:ext cx="328802" cy="384530"/>
            </a:xfrm>
            <a:prstGeom prst="bentArrow">
              <a:avLst>
                <a:gd name="adj1" fmla="val 25000"/>
                <a:gd name="adj2" fmla="val 26950"/>
                <a:gd name="adj3" fmla="val 28710"/>
                <a:gd name="adj4" fmla="val 2068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Bent Arrow 48"/>
            <p:cNvSpPr/>
            <p:nvPr/>
          </p:nvSpPr>
          <p:spPr>
            <a:xfrm flipH="1">
              <a:off x="7770052" y="3619651"/>
              <a:ext cx="415636" cy="336984"/>
            </a:xfrm>
            <a:prstGeom prst="bentArrow">
              <a:avLst>
                <a:gd name="adj1" fmla="val 25000"/>
                <a:gd name="adj2" fmla="val 26950"/>
                <a:gd name="adj3" fmla="val 28710"/>
                <a:gd name="adj4" fmla="val 2068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Text Placeholder 4"/>
            <p:cNvSpPr txBox="1">
              <a:spLocks/>
            </p:cNvSpPr>
            <p:nvPr/>
          </p:nvSpPr>
          <p:spPr>
            <a:xfrm>
              <a:off x="6248961" y="3405355"/>
              <a:ext cx="1442613" cy="475637"/>
            </a:xfrm>
            <a:prstGeom prst="roundRect">
              <a:avLst/>
            </a:prstGeom>
            <a:solidFill>
              <a:srgbClr val="00A6CE"/>
            </a:solidFill>
            <a:ln w="12700" cap="flat" cmpd="sng" algn="ctr">
              <a:solidFill>
                <a:srgbClr val="00B0F0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Aft>
                  <a:spcPts val="0"/>
                </a:spcAft>
              </a:pPr>
              <a:r>
                <a:rPr lang="en-US" dirty="0" smtClean="0"/>
                <a:t>Person</a:t>
              </a:r>
              <a:endParaRPr lang="en-US" dirty="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4422366" y="3314700"/>
              <a:ext cx="4488801" cy="240920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9195333" y="3360879"/>
            <a:ext cx="2723315" cy="2256150"/>
            <a:chOff x="9193983" y="3207740"/>
            <a:chExt cx="2723315" cy="2409206"/>
          </a:xfrm>
        </p:grpSpPr>
        <p:sp>
          <p:nvSpPr>
            <p:cNvPr id="36" name="Text Placeholder 4"/>
            <p:cNvSpPr txBox="1">
              <a:spLocks/>
            </p:cNvSpPr>
            <p:nvPr/>
          </p:nvSpPr>
          <p:spPr>
            <a:xfrm>
              <a:off x="9317311" y="4168591"/>
              <a:ext cx="1447614" cy="475637"/>
            </a:xfrm>
            <a:prstGeom prst="roundRect">
              <a:avLst/>
            </a:prstGeom>
            <a:solidFill>
              <a:srgbClr val="00A6CE"/>
            </a:solidFill>
            <a:ln w="12700" cap="flat" cmpd="sng" algn="ctr">
              <a:solidFill>
                <a:srgbClr val="00B0F0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Aft>
                  <a:spcPts val="0"/>
                </a:spcAft>
              </a:pPr>
              <a:r>
                <a:rPr lang="en-US" dirty="0" smtClean="0"/>
                <a:t>Person</a:t>
              </a:r>
              <a:endParaRPr lang="en-US" dirty="0"/>
            </a:p>
          </p:txBody>
        </p:sp>
        <p:sp>
          <p:nvSpPr>
            <p:cNvPr id="50" name="Text Placeholder 4"/>
            <p:cNvSpPr txBox="1">
              <a:spLocks/>
            </p:cNvSpPr>
            <p:nvPr/>
          </p:nvSpPr>
          <p:spPr>
            <a:xfrm>
              <a:off x="10230133" y="4925852"/>
              <a:ext cx="1444840" cy="475637"/>
            </a:xfrm>
            <a:prstGeom prst="roundRect">
              <a:avLst/>
            </a:prstGeom>
            <a:solidFill>
              <a:srgbClr val="93D502"/>
            </a:solidFill>
            <a:ln w="12700" cap="flat" cmpd="sng" algn="ctr">
              <a:solidFill>
                <a:srgbClr val="00B0F0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Aft>
                  <a:spcPts val="0"/>
                </a:spcAft>
              </a:pPr>
              <a:r>
                <a:rPr lang="en-US" dirty="0" smtClean="0">
                  <a:solidFill>
                    <a:schemeClr val="tx2"/>
                  </a:solidFill>
                </a:rPr>
                <a:t>Developer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2" name="Text Placeholder 4"/>
            <p:cNvSpPr txBox="1">
              <a:spLocks/>
            </p:cNvSpPr>
            <p:nvPr/>
          </p:nvSpPr>
          <p:spPr>
            <a:xfrm>
              <a:off x="10227359" y="3350098"/>
              <a:ext cx="1447614" cy="475637"/>
            </a:xfrm>
            <a:prstGeom prst="roundRect">
              <a:avLst/>
            </a:prstGeom>
            <a:solidFill>
              <a:srgbClr val="93D502"/>
            </a:solidFill>
            <a:ln w="12700" cap="flat" cmpd="sng" algn="ctr">
              <a:solidFill>
                <a:srgbClr val="00B0F0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Aft>
                  <a:spcPts val="0"/>
                </a:spcAft>
              </a:pPr>
              <a:r>
                <a:rPr lang="en-US" dirty="0" smtClean="0">
                  <a:solidFill>
                    <a:schemeClr val="tx2"/>
                  </a:solidFill>
                </a:rPr>
                <a:t>Mentor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9" name="Bent Arrow 58"/>
            <p:cNvSpPr/>
            <p:nvPr/>
          </p:nvSpPr>
          <p:spPr>
            <a:xfrm rot="5400000" flipV="1">
              <a:off x="9500640" y="3492827"/>
              <a:ext cx="592901" cy="561140"/>
            </a:xfrm>
            <a:prstGeom prst="bentArrow">
              <a:avLst>
                <a:gd name="adj1" fmla="val 25000"/>
                <a:gd name="adj2" fmla="val 26950"/>
                <a:gd name="adj3" fmla="val 28710"/>
                <a:gd name="adj4" fmla="val 2068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Bent Arrow 59"/>
            <p:cNvSpPr/>
            <p:nvPr/>
          </p:nvSpPr>
          <p:spPr>
            <a:xfrm rot="16200000">
              <a:off x="9528841" y="4735122"/>
              <a:ext cx="532422" cy="565223"/>
            </a:xfrm>
            <a:prstGeom prst="bentArrow">
              <a:avLst>
                <a:gd name="adj1" fmla="val 25000"/>
                <a:gd name="adj2" fmla="val 26950"/>
                <a:gd name="adj3" fmla="val 28710"/>
                <a:gd name="adj4" fmla="val 2068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9193983" y="3207740"/>
              <a:ext cx="2723315" cy="240920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ight Arrow 63"/>
          <p:cNvSpPr/>
          <p:nvPr/>
        </p:nvSpPr>
        <p:spPr>
          <a:xfrm>
            <a:off x="8811267" y="4259154"/>
            <a:ext cx="34398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2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INHERITANCE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21" y="2321426"/>
            <a:ext cx="4140840" cy="40261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030" y="1916226"/>
            <a:ext cx="5926173" cy="23769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5245" y="4576727"/>
            <a:ext cx="3505652" cy="2079479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28600" y="1874939"/>
            <a:ext cx="4259933" cy="4781267"/>
          </a:xfrm>
          <a:prstGeom prst="roundRect">
            <a:avLst>
              <a:gd name="adj" fmla="val 3995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43251" y="1874940"/>
            <a:ext cx="7255823" cy="2459554"/>
          </a:xfrm>
          <a:prstGeom prst="roundRect">
            <a:avLst>
              <a:gd name="adj" fmla="val 3995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643055" y="4511848"/>
            <a:ext cx="3990306" cy="2144359"/>
          </a:xfrm>
          <a:prstGeom prst="roundRect">
            <a:avLst>
              <a:gd name="adj" fmla="val 3995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2337" y="4717792"/>
            <a:ext cx="2941287" cy="66028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6730" y="3843758"/>
            <a:ext cx="1083992" cy="1021205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8787883" y="4511848"/>
            <a:ext cx="3035741" cy="1072179"/>
          </a:xfrm>
          <a:prstGeom prst="roundRect">
            <a:avLst>
              <a:gd name="adj" fmla="val 3995"/>
            </a:avLst>
          </a:prstGeom>
          <a:noFill/>
          <a:ln w="57150"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4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Props1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9033E08-7FE9-4F6D-B155-A8777B4A5A57}">
  <ds:schemaRefs>
    <ds:schemaRef ds:uri="835f28f2-30f1-4728-84d2-86d96e143488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341e6018-ac0a-4dfb-8409-db9e0d25502e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3530</TotalTime>
  <Words>628</Words>
  <Application>Microsoft Office PowerPoint</Application>
  <PresentationFormat>Widescreen</PresentationFormat>
  <Paragraphs>94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Open Sans</vt:lpstr>
      <vt:lpstr>Open Sans Regular</vt:lpstr>
      <vt:lpstr>Proxima Nova Black</vt:lpstr>
      <vt:lpstr>1_GRADIENT THEME</vt:lpstr>
      <vt:lpstr>2_GRADIENT THEME</vt:lpstr>
      <vt:lpstr>2_DARK THEME</vt:lpstr>
      <vt:lpstr>CLASS DESIGN. INHERITANCE, POLYMORPHISM</vt:lpstr>
      <vt:lpstr>AGENDA</vt:lpstr>
      <vt:lpstr>C# OOP CONCEPTS</vt:lpstr>
      <vt:lpstr>C# OOP CONCEPTS</vt:lpstr>
      <vt:lpstr>TYPES OF INHERITANCE</vt:lpstr>
      <vt:lpstr>IMPLEMENTATION OF INHERITANCE</vt:lpstr>
      <vt:lpstr>IMPLEMENTATION OF INHERITANCE</vt:lpstr>
      <vt:lpstr>IMPLEMENTATION OF INHERITANCE</vt:lpstr>
      <vt:lpstr>IMPLEMENTATION OF INHERITANCE</vt:lpstr>
      <vt:lpstr>IMPLEMENTATION OF INHERITANCE</vt:lpstr>
      <vt:lpstr>ABSTRACT CLASS</vt:lpstr>
      <vt:lpstr>ABSTRACT CLASS</vt:lpstr>
      <vt:lpstr>ABSTRACT CLASS</vt:lpstr>
      <vt:lpstr>VIRTUAL, OVERRIDING</vt:lpstr>
      <vt:lpstr>VIRTUAL METHODS. ABSTRACT METHODS. METHODS OVERRIDING</vt:lpstr>
      <vt:lpstr>PowerPoint Presentation</vt:lpstr>
      <vt:lpstr>VIRTUAL PROPERTIES. PROPERTIES OVERRIDING</vt:lpstr>
      <vt:lpstr>VIRTUAL PROPERTIES. PROPERTIES OVERRIDING</vt:lpstr>
      <vt:lpstr>SEALED</vt:lpstr>
      <vt:lpstr>SEALED CLASS</vt:lpstr>
      <vt:lpstr>SEALED METHODS AND PROPERTIES</vt:lpstr>
      <vt:lpstr>THANK YOU!</vt:lpstr>
      <vt:lpstr>PowerPoint Presentation</vt:lpstr>
    </vt:vector>
  </TitlesOfParts>
  <Company>Verint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Kateryna Malash</cp:lastModifiedBy>
  <cp:revision>89</cp:revision>
  <dcterms:created xsi:type="dcterms:W3CDTF">2018-11-02T13:55:27Z</dcterms:created>
  <dcterms:modified xsi:type="dcterms:W3CDTF">2020-04-27T21:21:02Z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