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23" d="100"/>
          <a:sy n="23" d="100"/>
        </p:scale>
        <p:origin x="2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135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733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443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040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9304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484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11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784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478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752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748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9C1C-0484-964E-8966-8113F3553CDD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414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6468A67C-275A-F7C4-A163-96EEF24F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31121">
            <a:off x="9924200" y="5288614"/>
            <a:ext cx="13433764" cy="7680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115BD-049F-A847-4CB8-3F3C7469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15416212"/>
            <a:ext cx="18176081" cy="5010872"/>
          </a:xfrm>
        </p:spPr>
        <p:txBody>
          <a:bodyPr>
            <a:normAutofit fontScale="90000"/>
          </a:bodyPr>
          <a:lstStyle/>
          <a:p>
            <a:r>
              <a:rPr lang="en-GB" sz="8000" dirty="0">
                <a:effectLst/>
                <a:highlight>
                  <a:srgbClr val="00FFFF"/>
                </a:highlight>
                <a:latin typeface="American Typewriter" panose="02090604020004020304" pitchFamily="18" charset="77"/>
              </a:rPr>
              <a:t>Application of vector algebra and physics in designing steering behaviours of autonomous </a:t>
            </a:r>
            <a:br>
              <a:rPr lang="en-GB" sz="8000" dirty="0">
                <a:highlight>
                  <a:srgbClr val="00FFFF"/>
                </a:highlight>
                <a:latin typeface="American Typewriter" panose="02090604020004020304" pitchFamily="18" charset="77"/>
              </a:rPr>
            </a:br>
            <a:r>
              <a:rPr lang="en-GB" sz="8000" dirty="0">
                <a:effectLst/>
                <a:highlight>
                  <a:srgbClr val="00FFFF"/>
                </a:highlight>
                <a:latin typeface="American Typewriter" panose="02090604020004020304" pitchFamily="18" charset="77"/>
              </a:rPr>
              <a:t>agents for realistic display in two dimensions </a:t>
            </a:r>
            <a:br>
              <a:rPr lang="en-GB" sz="6600" dirty="0"/>
            </a:br>
            <a:endParaRPr lang="en-SK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DBF8-A844-4515-A631-D5AC4527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5795" y="28077434"/>
            <a:ext cx="16037719" cy="2557953"/>
          </a:xfrm>
        </p:spPr>
        <p:txBody>
          <a:bodyPr/>
          <a:lstStyle/>
          <a:p>
            <a:r>
              <a:rPr lang="en-SK" dirty="0">
                <a:highlight>
                  <a:srgbClr val="00FFFF"/>
                </a:highlight>
                <a:latin typeface="Bradley Hand" pitchFamily="2" charset="77"/>
              </a:rPr>
              <a:t>Richard Čerňanský</a:t>
            </a:r>
          </a:p>
          <a:p>
            <a:r>
              <a:rPr lang="en-SK" dirty="0">
                <a:highlight>
                  <a:srgbClr val="00FFFF"/>
                </a:highlight>
                <a:latin typeface="Bradley Hand" pitchFamily="2" charset="77"/>
              </a:rPr>
              <a:t>STU FIIT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F77670-6008-1172-172F-5FE4CEEC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2057"/>
            <a:ext cx="13855134" cy="100131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F10C8D7-1768-37F7-1166-A034BF26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0922" y="0"/>
            <a:ext cx="15611435" cy="7961832"/>
          </a:xfrm>
          <a:prstGeom prst="rect">
            <a:avLst/>
          </a:prstGeom>
        </p:spPr>
      </p:pic>
      <p:pic>
        <p:nvPicPr>
          <p:cNvPr id="12" name="Picture 11" descr="A picture containing laser&#10;&#10;Description automatically generated">
            <a:extLst>
              <a:ext uri="{FF2B5EF4-FFF2-40B4-BE49-F238E27FC236}">
                <a16:creationId xmlns:a16="http://schemas.microsoft.com/office/drawing/2014/main" id="{4FA545A1-DDE4-25F7-3B47-62C0AFA7E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72930">
            <a:off x="573331" y="9734238"/>
            <a:ext cx="7620000" cy="3035300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98B3CAF-BF87-D17B-F2CD-F0A7EDE3F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2891469" y="20262057"/>
            <a:ext cx="8492156" cy="67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Bradley Hand</vt:lpstr>
      <vt:lpstr>Calibri</vt:lpstr>
      <vt:lpstr>Calibri Light</vt:lpstr>
      <vt:lpstr>Office Theme</vt:lpstr>
      <vt:lpstr>Application of vector algebra and physics in designing steering behaviours of autonomous  agents for realistic display in two dimensions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Čerňanský</dc:creator>
  <cp:lastModifiedBy>Richard Čerňanský</cp:lastModifiedBy>
  <cp:revision>4</cp:revision>
  <dcterms:created xsi:type="dcterms:W3CDTF">2022-11-08T09:41:54Z</dcterms:created>
  <dcterms:modified xsi:type="dcterms:W3CDTF">2022-11-08T09:56:51Z</dcterms:modified>
</cp:coreProperties>
</file>