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4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9F34FD0-DFEE-9561-781D-CCCAFDCF5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r="51460" b="-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C06-EF71-7CA7-8E2E-372404E6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408" y="1062991"/>
            <a:ext cx="7044007" cy="32774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>
                <a:solidFill>
                  <a:schemeClr val="bg2"/>
                </a:solidFill>
                <a:effectLst/>
              </a:rPr>
              <a:t>Application of vector algebra and physics in designing steering behaviours of autonomous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  <a:effectLst/>
              </a:rPr>
              <a:t>agents for realistic display in two dimensions </a:t>
            </a:r>
            <a:br>
              <a:rPr lang="en-GB" dirty="0"/>
            </a:br>
            <a:endParaRPr lang="en-S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CB022-8F66-1EF8-AB7B-CB674FE8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endParaRPr lang="en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A26F-CFE4-B355-9FBD-6B2BADB1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2646-2CE4-08F0-8C80-93654F71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5996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D64A-72E9-0E8F-B986-86F99649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E6F5-3C4E-5CCD-EEC4-CCF76737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5105292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AfterglowVTI</vt:lpstr>
      <vt:lpstr>Application of vector algebra and physics in designing steering behaviours of autonomous  agents for realistic display in two dimensions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vector algebra and physics in designing steering behaviours of autonomous  agents for realistic display in two dimensions  </dc:title>
  <dc:creator>Richard Čerňanský</dc:creator>
  <cp:lastModifiedBy>Richard Čerňanský</cp:lastModifiedBy>
  <cp:revision>1</cp:revision>
  <dcterms:created xsi:type="dcterms:W3CDTF">2022-11-08T09:59:17Z</dcterms:created>
  <dcterms:modified xsi:type="dcterms:W3CDTF">2022-11-08T13:50:29Z</dcterms:modified>
</cp:coreProperties>
</file>