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 varScale="1">
        <p:scale>
          <a:sx n="23" d="100"/>
          <a:sy n="23" d="100"/>
        </p:scale>
        <p:origin x="334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9C1C-0484-964E-8966-8113F3553CDD}" type="datetimeFigureOut">
              <a:rPr lang="en-SK" smtClean="0"/>
              <a:t>08/11/2022</a:t>
            </a:fld>
            <a:endParaRPr lang="en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AF08-7872-074F-8F9E-4BF7757163B8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61351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9C1C-0484-964E-8966-8113F3553CDD}" type="datetimeFigureOut">
              <a:rPr lang="en-SK" smtClean="0"/>
              <a:t>08/11/2022</a:t>
            </a:fld>
            <a:endParaRPr lang="en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AF08-7872-074F-8F9E-4BF7757163B8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87338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9C1C-0484-964E-8966-8113F3553CDD}" type="datetimeFigureOut">
              <a:rPr lang="en-SK" smtClean="0"/>
              <a:t>08/11/2022</a:t>
            </a:fld>
            <a:endParaRPr lang="en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AF08-7872-074F-8F9E-4BF7757163B8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404435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9C1C-0484-964E-8966-8113F3553CDD}" type="datetimeFigureOut">
              <a:rPr lang="en-SK" smtClean="0"/>
              <a:t>08/11/2022</a:t>
            </a:fld>
            <a:endParaRPr lang="en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AF08-7872-074F-8F9E-4BF7757163B8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80404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9C1C-0484-964E-8966-8113F3553CDD}" type="datetimeFigureOut">
              <a:rPr lang="en-SK" smtClean="0"/>
              <a:t>08/11/2022</a:t>
            </a:fld>
            <a:endParaRPr lang="en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AF08-7872-074F-8F9E-4BF7757163B8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93047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9C1C-0484-964E-8966-8113F3553CDD}" type="datetimeFigureOut">
              <a:rPr lang="en-SK" smtClean="0"/>
              <a:t>08/11/2022</a:t>
            </a:fld>
            <a:endParaRPr lang="en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AF08-7872-074F-8F9E-4BF7757163B8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44840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9C1C-0484-964E-8966-8113F3553CDD}" type="datetimeFigureOut">
              <a:rPr lang="en-SK" smtClean="0"/>
              <a:t>08/11/2022</a:t>
            </a:fld>
            <a:endParaRPr lang="en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AF08-7872-074F-8F9E-4BF7757163B8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1118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9C1C-0484-964E-8966-8113F3553CDD}" type="datetimeFigureOut">
              <a:rPr lang="en-SK" smtClean="0"/>
              <a:t>08/11/2022</a:t>
            </a:fld>
            <a:endParaRPr lang="en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AF08-7872-074F-8F9E-4BF7757163B8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47840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9C1C-0484-964E-8966-8113F3553CDD}" type="datetimeFigureOut">
              <a:rPr lang="en-SK" smtClean="0"/>
              <a:t>08/11/2022</a:t>
            </a:fld>
            <a:endParaRPr lang="en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AF08-7872-074F-8F9E-4BF7757163B8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04787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9C1C-0484-964E-8966-8113F3553CDD}" type="datetimeFigureOut">
              <a:rPr lang="en-SK" smtClean="0"/>
              <a:t>08/11/2022</a:t>
            </a:fld>
            <a:endParaRPr lang="en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AF08-7872-074F-8F9E-4BF7757163B8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87525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9C1C-0484-964E-8966-8113F3553CDD}" type="datetimeFigureOut">
              <a:rPr lang="en-SK" smtClean="0"/>
              <a:t>08/11/2022</a:t>
            </a:fld>
            <a:endParaRPr lang="en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AF08-7872-074F-8F9E-4BF7757163B8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57480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99C1C-0484-964E-8966-8113F3553CDD}" type="datetimeFigureOut">
              <a:rPr lang="en-SK" smtClean="0"/>
              <a:t>08/11/2022</a:t>
            </a:fld>
            <a:endParaRPr lang="en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3AF08-7872-074F-8F9E-4BF7757163B8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24149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317BE840-6881-DDBB-6123-62E701FA2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30" y="267850"/>
            <a:ext cx="20788249" cy="302752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0115BD-049F-A847-4CB8-3F3C74697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7659" y="15922457"/>
            <a:ext cx="18176081" cy="5010872"/>
          </a:xfrm>
        </p:spPr>
        <p:txBody>
          <a:bodyPr>
            <a:normAutofit fontScale="90000"/>
          </a:bodyPr>
          <a:lstStyle/>
          <a:p>
            <a:r>
              <a:rPr lang="en-GB" sz="890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American Typewriter" panose="02090604020004020304" pitchFamily="18" charset="77"/>
              </a:rPr>
              <a:t>Application of vector algebra and physics in designing steering behaviours of autonomous </a:t>
            </a:r>
            <a:br>
              <a:rPr lang="en-GB" sz="8900" dirty="0">
                <a:solidFill>
                  <a:schemeClr val="bg1"/>
                </a:solidFill>
                <a:highlight>
                  <a:srgbClr val="000000"/>
                </a:highlight>
                <a:latin typeface="American Typewriter" panose="02090604020004020304" pitchFamily="18" charset="77"/>
              </a:rPr>
            </a:br>
            <a:r>
              <a:rPr lang="en-GB" sz="890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American Typewriter" panose="02090604020004020304" pitchFamily="18" charset="77"/>
              </a:rPr>
              <a:t>agents for realistic display in two dimensions </a:t>
            </a:r>
            <a:br>
              <a:rPr lang="en-GB" sz="6600" dirty="0"/>
            </a:br>
            <a:endParaRPr lang="en-SK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2DBF8-A844-4515-A631-D5AC45275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54521" y="28187281"/>
            <a:ext cx="16037719" cy="2557953"/>
          </a:xfrm>
        </p:spPr>
        <p:txBody>
          <a:bodyPr/>
          <a:lstStyle/>
          <a:p>
            <a:r>
              <a:rPr lang="en-SK" dirty="0">
                <a:highlight>
                  <a:srgbClr val="00FFFF"/>
                </a:highlight>
                <a:latin typeface="Bradley Hand" pitchFamily="2" charset="77"/>
              </a:rPr>
              <a:t>Richard Čerňanský</a:t>
            </a:r>
          </a:p>
          <a:p>
            <a:r>
              <a:rPr lang="en-SK" dirty="0">
                <a:highlight>
                  <a:srgbClr val="00FFFF"/>
                </a:highlight>
                <a:latin typeface="Bradley Hand" pitchFamily="2" charset="77"/>
              </a:rPr>
              <a:t>STU FIIT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3F77670-6008-1172-172F-5FE4CEECE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5700" y="6655697"/>
            <a:ext cx="9884879" cy="714383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F10C8D7-1768-37F7-1166-A034BF267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53325">
            <a:off x="5134124" y="-1118918"/>
            <a:ext cx="15896892" cy="8107415"/>
          </a:xfrm>
          <a:prstGeom prst="rect">
            <a:avLst/>
          </a:prstGeom>
        </p:spPr>
      </p:pic>
      <p:pic>
        <p:nvPicPr>
          <p:cNvPr id="12" name="Picture 11" descr="A picture containing laser&#10;&#10;Description automatically generated">
            <a:extLst>
              <a:ext uri="{FF2B5EF4-FFF2-40B4-BE49-F238E27FC236}">
                <a16:creationId xmlns:a16="http://schemas.microsoft.com/office/drawing/2014/main" id="{4FA545A1-DDE4-25F7-3B47-62C0AFA7E8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298425">
            <a:off x="10578977" y="21652842"/>
            <a:ext cx="10627868" cy="4233434"/>
          </a:xfrm>
          <a:prstGeom prst="rect">
            <a:avLst/>
          </a:prstGeom>
        </p:spPr>
      </p:pic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898B3CAF-BF87-D17B-F2CD-F0A7EDE3FE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0" y="6655917"/>
            <a:ext cx="8492156" cy="6773505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4025B970-D3E2-2B49-1B33-B10FF3903E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20502342"/>
            <a:ext cx="9990138" cy="1004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12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25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American Typewriter</vt:lpstr>
      <vt:lpstr>Arial</vt:lpstr>
      <vt:lpstr>Bradley Hand</vt:lpstr>
      <vt:lpstr>Calibri</vt:lpstr>
      <vt:lpstr>Calibri Light</vt:lpstr>
      <vt:lpstr>Office Theme</vt:lpstr>
      <vt:lpstr>Application of vector algebra and physics in designing steering behaviours of autonomous  agents for realistic display in two dimensions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Čerňanský</dc:creator>
  <cp:lastModifiedBy>Richard Čerňanský</cp:lastModifiedBy>
  <cp:revision>7</cp:revision>
  <dcterms:created xsi:type="dcterms:W3CDTF">2022-11-08T09:41:54Z</dcterms:created>
  <dcterms:modified xsi:type="dcterms:W3CDTF">2022-11-08T10:34:45Z</dcterms:modified>
</cp:coreProperties>
</file>