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1020-66B8-0F4B-51CC-6B2FF1B8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B4087-3C81-1828-C034-B5AB74EB9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179D-622F-C34C-CD08-97BCCC4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D9F5-606E-6F8B-15C0-3C353178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B5AF-8CB8-1BC6-8DD9-84E03922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620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5AF6-9A06-E49A-6D5F-10ABC1A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A87C5-8D9F-A87E-B72A-087E6D62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254F-E473-A8DE-E637-7F3991E9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9684-082F-13CD-4137-6183C237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6FC0-B1E0-F3E8-216B-23340EF7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580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1FF5-1017-F62E-7EF1-3315B9D6A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D49A-8DB8-7D38-8E7F-9E44DC603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1B53E-AD49-2372-BF3F-C336B027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0ACFB-403D-BFF0-60D3-A5A1DD11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E885-D7E0-90E2-E646-84CA8742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3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633A-10DA-D62C-B365-6927D807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597D-723C-04D7-78D2-A59A7BBB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581D-1A98-804C-56D1-BA94657E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1497-9330-557F-B8C6-B6F1D011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81A6-1D56-7B02-29CC-B9FB5C85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472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E241-2B9B-88A9-BA3F-6BD6B6FC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4AAC9-BFD7-2FCC-A8BB-F9CFEFAF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BA27-5035-8E17-A335-709C1BDF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20DB-DC47-A507-BC0A-F27FABEB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C7B6-FD80-1D30-BB67-C5024BA4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19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87B4-32DE-42BE-6876-617FDE8D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5278-102F-5EA4-2CA3-5D8DA06A1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9687E-48D0-3575-C105-D4D3CA35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F1E7E-95C2-B8B4-40C4-FCFCC234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5D2E-52ED-4178-EBED-8B72F520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69B9-5A39-C158-76D4-5F57FCE8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90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D6C6-CF51-8942-EE29-7713DF88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7B314-B7C8-07F4-6618-93C90959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BE691-E634-2724-4CEC-4245D32A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2A9F5-E9EF-F697-7F8E-29652D827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37EC8-801C-1273-4E8B-F44CC83B4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3AA65-7DF7-91F5-6C10-E8A13195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A4604-9CB3-875B-4A78-328B8BC5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54BA6-79A9-F119-A29C-95F3457C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48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5AAC-E8EF-BBAC-AA8D-EE755378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3457D-B9A9-B6D3-2CBA-B6A15490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852E9-3BFB-17AB-B147-C011AF9B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8D3E2-EB53-E29D-8486-0E214552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20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91BBD-4A37-9050-A096-C9F16AAE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D4E87-7556-2679-2179-25CD73C1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E70C5-7144-D4ED-23B7-3A28C674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38B-9222-F10B-AFA9-23CE00A1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CEAF-5404-F798-E1B1-B13D8EAC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1474D-AA56-6AB9-7F2D-66B4E82F5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C5EF5-8BA7-193D-99FE-DE64A6FA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CBD8-B083-FE7C-BA55-2523A31D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19FD1-D0E7-9E2A-C61C-DA806DBB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29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90F7-DA48-502F-F4D7-DEFCEEC6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3CE94-C0A6-6206-5B5F-4CEF6CF74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5D310-12E8-6E27-8923-15D79DDA3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E279-419C-9B68-C358-5A9E628E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60C7A-8105-814F-970A-B87B219B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7DDB9-9321-BBF4-650C-5B38FEC7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019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E1091-C86B-FC79-5D2D-3CB6E957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6720B-2D1B-65D8-D87E-D9F7D4B4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1533-1492-EFFF-4715-041F9216D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B259-9D68-45FD-8C26-22217B555F4A}" type="datetimeFigureOut">
              <a:rPr lang="sv-SE" smtClean="0"/>
              <a:t>2022-07-05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29A0-E3EC-E3E0-7335-19036F1B2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0DB-C132-25B2-CB95-AF9CF9FAD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4D72-C6CF-4793-9188-C36BE24B14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57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65C3C902-49CB-F3CD-79EF-FF944C008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1904997"/>
            <a:ext cx="3048006" cy="30480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4A4B60-70D9-D5C0-9D80-688D7BE7DD4B}"/>
              </a:ext>
            </a:extLst>
          </p:cNvPr>
          <p:cNvSpPr/>
          <p:nvPr/>
        </p:nvSpPr>
        <p:spPr>
          <a:xfrm>
            <a:off x="5435668" y="4568654"/>
            <a:ext cx="1375624" cy="323193"/>
          </a:xfrm>
          <a:prstGeom prst="rect">
            <a:avLst/>
          </a:prstGeom>
          <a:solidFill>
            <a:srgbClr val="676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Arnold</a:t>
            </a:r>
            <a:endParaRPr lang="sv-S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2" name="Picture 11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E3E5142C-AEEF-5A05-214E-EADC8FA9F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0701">
            <a:off x="5799432" y="2364324"/>
            <a:ext cx="638714" cy="479035"/>
          </a:xfrm>
          <a:prstGeom prst="rect">
            <a:avLst/>
          </a:prstGeom>
        </p:spPr>
      </p:pic>
      <p:pic>
        <p:nvPicPr>
          <p:cNvPr id="13" name="Picture 12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E7DF7A1D-1BAC-9BF3-714B-FE2E7CBF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8048">
            <a:off x="5216880" y="2775203"/>
            <a:ext cx="638714" cy="479035"/>
          </a:xfrm>
          <a:prstGeom prst="rect">
            <a:avLst/>
          </a:prstGeom>
        </p:spPr>
      </p:pic>
      <p:pic>
        <p:nvPicPr>
          <p:cNvPr id="14" name="Picture 13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D79FD347-FE8F-0831-6626-3133209E6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8048">
            <a:off x="5845182" y="2884968"/>
            <a:ext cx="638714" cy="479035"/>
          </a:xfrm>
          <a:prstGeom prst="rect">
            <a:avLst/>
          </a:prstGeom>
        </p:spPr>
      </p:pic>
      <p:pic>
        <p:nvPicPr>
          <p:cNvPr id="15" name="Picture 14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BD96F2E3-21C2-D843-418A-F6C8B923A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8048">
            <a:off x="5696984" y="3563970"/>
            <a:ext cx="638714" cy="479035"/>
          </a:xfrm>
          <a:prstGeom prst="rect">
            <a:avLst/>
          </a:prstGeom>
        </p:spPr>
      </p:pic>
      <p:pic>
        <p:nvPicPr>
          <p:cNvPr id="16" name="Picture 15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32093DBE-7E9A-CF7B-1E91-D0A215057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88349">
            <a:off x="6207709" y="3343266"/>
            <a:ext cx="638714" cy="479035"/>
          </a:xfrm>
          <a:prstGeom prst="rect">
            <a:avLst/>
          </a:prstGeom>
        </p:spPr>
      </p:pic>
      <p:pic>
        <p:nvPicPr>
          <p:cNvPr id="17" name="Picture 16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FA7DA51F-F9E3-7EC8-529B-83458AC99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53188">
            <a:off x="6390848" y="2551615"/>
            <a:ext cx="638714" cy="479035"/>
          </a:xfrm>
          <a:prstGeom prst="rect">
            <a:avLst/>
          </a:prstGeom>
        </p:spPr>
      </p:pic>
      <p:pic>
        <p:nvPicPr>
          <p:cNvPr id="18" name="Picture 17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5C8F86EF-3081-8663-DF09-6D349CDCB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1703">
            <a:off x="5119983" y="3403843"/>
            <a:ext cx="638714" cy="4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9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Chalk</dc:creator>
  <cp:lastModifiedBy>Richard Chalk</cp:lastModifiedBy>
  <cp:revision>1</cp:revision>
  <dcterms:created xsi:type="dcterms:W3CDTF">2022-07-05T19:31:28Z</dcterms:created>
  <dcterms:modified xsi:type="dcterms:W3CDTF">2022-07-05T19:44:30Z</dcterms:modified>
</cp:coreProperties>
</file>