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125" d="100"/>
          <a:sy n="125" d="100"/>
        </p:scale>
        <p:origin x="-302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ED8F-FBF8-18FE-4721-D92B6D269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540C4-1876-EF67-1447-342BA0268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A0AC-225D-B9E8-BC47-9B373B82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FA1E-4A38-4FD4-9C42-FEE26EB1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20C7-2A26-C474-9B4B-BC202216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01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89B5-02BC-96A8-A736-D942BD7E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1FF7-4796-18A6-E701-EB726E26D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141A-DD31-781D-E309-1C19B105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4C9C-3A9C-EE76-265A-1AB445BD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2480-9A9E-73E0-D077-E96846C7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1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3E4B-0752-1F4B-13D2-B0E20F3B3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1B1B0-3537-7A4B-223E-E0EB0EA38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430C-03BD-4FCA-2D36-B596D992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A223-7303-223C-D4F0-2B0704B6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0D46-CDB2-63B3-023C-763D656F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60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E09E-1718-493F-966D-74CEC94F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A67B-2378-FBD9-7D15-F8F5C76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EC2B-4D66-E6CB-81CF-9E4CB1D2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97E2-54A4-EFC9-68C7-780448BC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0459-C2F9-19E6-B539-32C43C2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07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6D9-486A-23D2-ACDE-A57C0F77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4A7-EC6F-2CC4-64B2-0282919C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81B1-C268-BFF7-D316-7E1A4717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6748-2830-A83E-139C-7B9B5B11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BFA5-2BA8-50B3-0F11-E4AFEBF5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24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BD35-228B-F2F3-352C-15343755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6611-0374-8112-BE07-476D8D81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B86CA-A2FC-86D5-4408-93D46979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464F-408A-53CA-9290-9E8D9C5E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12EA-4D14-C742-73AD-ABD16C76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59F3-DA0B-ED8F-D27A-8BE940D3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30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1E64-2B47-83E1-AE8D-81F0AB7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3992-E480-8727-A919-4308CF48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6B86C-680E-725E-F14D-09E38045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2760F-8329-0C08-1F3A-410F1C526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5ED19-E372-8048-929F-5551983E3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59C6B-B105-1988-4B93-11AE5A5B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5EA34-140F-3461-B3E7-D1FA221D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DD0E6-9F57-BE5B-0DDE-2F969C81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70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B0F8-4D57-9FD2-E3A0-E6B526D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DFCC5-7E7E-1BC2-1F81-4305659C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333EE-FB67-BF13-AF4A-40AD0C0F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41C8D-6DE4-B88E-D2F8-468AC957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E04D-9FD1-2C5B-7853-247D8067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7E53-9B77-8ED0-8BDD-5D8BD588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5869-ACB2-EF7B-3E6E-79722FFE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97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BFEF-059D-BAB3-D943-9556A674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71C6-A7A9-8A17-F76D-476FF391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9DFF-274C-C068-A81C-D9612492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1B104-108B-29A5-113F-5AF980A0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D67A-D12A-6327-82DA-8D0E3A92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66D88-636D-5D86-7A1D-7B94C0E6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4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F2D4-602C-C77A-351F-D1541C0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57501-28AE-C04E-FD92-D04CA8EAE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7D1D-F3E1-881C-BEB3-9819FC8A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5064-B592-F421-D986-7AECED70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BA1C-E1F1-0FC7-7D59-8543AE0E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CD95-2C7F-2F8B-4E0D-748DFB9C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98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7B55E-2A33-F141-E87E-4E476EC3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0BB2-A106-4E24-D4D5-A5B48AC3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EECD-6E2E-4A10-936A-8EA60110A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2F83-0D99-4E38-8DB7-5642CE1A10C1}" type="datetimeFigureOut">
              <a:rPr lang="sv-SE" smtClean="0"/>
              <a:t>2022-06-21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2A84-6B90-7883-52FA-032FD9B1A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FC6C-FA51-B161-8ABB-BF54173E6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6FCE-7C71-4C94-BE25-7FFF9C7540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138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B51577E9-5CF3-107A-4393-DECABA30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047417"/>
            <a:ext cx="9754961" cy="4763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2BA211-A4FF-6BAA-34BF-C446F523EDBE}"/>
              </a:ext>
            </a:extLst>
          </p:cNvPr>
          <p:cNvSpPr/>
          <p:nvPr/>
        </p:nvSpPr>
        <p:spPr>
          <a:xfrm>
            <a:off x="7705344" y="1714500"/>
            <a:ext cx="1268730" cy="1524000"/>
          </a:xfrm>
          <a:prstGeom prst="rect">
            <a:avLst/>
          </a:prstGeom>
          <a:solidFill>
            <a:srgbClr val="96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0E851-8E61-2384-7958-9C21A77626F9}"/>
              </a:ext>
            </a:extLst>
          </p:cNvPr>
          <p:cNvSpPr/>
          <p:nvPr/>
        </p:nvSpPr>
        <p:spPr>
          <a:xfrm>
            <a:off x="8290560" y="1550670"/>
            <a:ext cx="689610" cy="163830"/>
          </a:xfrm>
          <a:prstGeom prst="rect">
            <a:avLst/>
          </a:prstGeom>
          <a:solidFill>
            <a:srgbClr val="96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98B2C-5B83-F53C-3A9E-BC951D971FBB}"/>
              </a:ext>
            </a:extLst>
          </p:cNvPr>
          <p:cNvSpPr/>
          <p:nvPr/>
        </p:nvSpPr>
        <p:spPr>
          <a:xfrm>
            <a:off x="7600950" y="2693670"/>
            <a:ext cx="110490" cy="422910"/>
          </a:xfrm>
          <a:prstGeom prst="rect">
            <a:avLst/>
          </a:prstGeom>
          <a:solidFill>
            <a:srgbClr val="96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C0016-E86B-F032-E996-12DF2228CDDB}"/>
              </a:ext>
            </a:extLst>
          </p:cNvPr>
          <p:cNvSpPr/>
          <p:nvPr/>
        </p:nvSpPr>
        <p:spPr>
          <a:xfrm>
            <a:off x="7490460" y="2754630"/>
            <a:ext cx="110490" cy="422910"/>
          </a:xfrm>
          <a:prstGeom prst="rect">
            <a:avLst/>
          </a:prstGeom>
          <a:solidFill>
            <a:srgbClr val="96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1278-83E6-1140-929A-45940EA1B165}"/>
              </a:ext>
            </a:extLst>
          </p:cNvPr>
          <p:cNvSpPr/>
          <p:nvPr/>
        </p:nvSpPr>
        <p:spPr>
          <a:xfrm>
            <a:off x="7490460" y="1952244"/>
            <a:ext cx="220980" cy="300990"/>
          </a:xfrm>
          <a:prstGeom prst="rect">
            <a:avLst/>
          </a:prstGeom>
          <a:solidFill>
            <a:srgbClr val="96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9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Chalk</dc:creator>
  <cp:lastModifiedBy>Richard Chalk</cp:lastModifiedBy>
  <cp:revision>1</cp:revision>
  <dcterms:created xsi:type="dcterms:W3CDTF">2022-06-21T19:03:19Z</dcterms:created>
  <dcterms:modified xsi:type="dcterms:W3CDTF">2022-06-22T05:08:39Z</dcterms:modified>
</cp:coreProperties>
</file>